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2" r:id="rId3"/>
    <p:sldId id="757" r:id="rId4"/>
    <p:sldId id="756" r:id="rId5"/>
    <p:sldId id="758" r:id="rId6"/>
    <p:sldId id="759" r:id="rId7"/>
    <p:sldId id="736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1553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一万年太久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只争朝夕。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9" y="2702712"/>
            <a:ext cx="11370276" cy="11636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1800" y="39399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二、按要求完成下面各题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盛年不重来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岁月不待人。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多少事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天地转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6741" y="264515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一日难再晨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4855" y="328374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及时当勉励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64693" y="391820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从来急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72703" y="39182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光阴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0162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莫等闲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白了少年头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空悲切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出自唐代词人岳飞的词《满江红》。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莫等闲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白了少年头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空悲切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说的是年轻人要珍惜生命和时间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要善于利用每一分钟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不断完善、锻炼自己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不要等到年老时再懊悔。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一万年太久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只争朝夕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的原意是在社会主义建设过程中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我们要分秒必争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利用好时间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缩短和发达国家的差距。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4149" y="21304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88413" y="401723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22939" y="528574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三、在线交流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几个小伙伴在葡萄架下读书。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金金说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书海撷英需要效率。为了提高阅读的效率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我们应该怎么做呢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秋秋说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我们要集中注意力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不要一个字一个字地读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更不要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美美说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我觉得带着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读也可以加快阅读的速度。遇到不懂的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在不影响理解课文内容的情况下可以先不管它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继续往下读。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1453" y="310449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连词成句地读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55933" y="367944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回读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20877" y="426850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3813" y="486311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词语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27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5122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丽丽说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不仅要读得快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要做到一边读一边想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抓住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才能及时捕捉有用的信息。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金金说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俗话说得好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。只要我们不断练习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一定能做到眼睛看得快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脑子想得快。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3757" y="160675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想得快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86909" y="224870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关键词句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33717" y="28773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熟能生巧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53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1416534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四、读一读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写出成语表现的情景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眉飞色舞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左右为难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</p:txBody>
      </p:sp>
      <p:sp>
        <p:nvSpPr>
          <p:cNvPr id="10" name="矩形 9"/>
          <p:cNvSpPr/>
          <p:nvPr/>
        </p:nvSpPr>
        <p:spPr>
          <a:xfrm>
            <a:off x="504453" y="277075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243</TotalTime>
  <Words>189</Words>
  <Application>Microsoft Office PowerPoint</Application>
  <PresentationFormat>自定义</PresentationFormat>
  <Paragraphs>43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23</cp:revision>
  <dcterms:created xsi:type="dcterms:W3CDTF">2020-08-11T00:21:48Z</dcterms:created>
  <dcterms:modified xsi:type="dcterms:W3CDTF">2025-08-16T07:32:27Z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