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731" r:id="rId3"/>
    <p:sldId id="732" r:id="rId4"/>
    <p:sldId id="737" r:id="rId5"/>
    <p:sldId id="756" r:id="rId6"/>
    <p:sldId id="736" r:id="rId7"/>
    <p:sldId id="741" r:id="rId8"/>
    <p:sldId id="760" r:id="rId9"/>
    <p:sldId id="761" r:id="rId10"/>
    <p:sldId id="754" r:id="rId11"/>
    <p:sldId id="755" r:id="rId12"/>
    <p:sldId id="749" r:id="rId13"/>
    <p:sldId id="733" r:id="rId14"/>
    <p:sldId id="744" r:id="rId15"/>
    <p:sldId id="745" r:id="rId16"/>
    <p:sldId id="746" r:id="rId17"/>
    <p:sldId id="747" r:id="rId18"/>
    <p:sldId id="762" r:id="rId19"/>
    <p:sldId id="735" r:id="rId2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第六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父爱之舟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677295"/>
            <a:ext cx="10833100" cy="5547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初小毕业时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我考取了鹅山高小。要住在鹅山当寄宿生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就要缴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jiǎo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jiāo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饭费、宿费、学杂费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书本费也贵了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于是家里粜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卖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每学期开学要凑一笔不少的钱。钱很紧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但家里愿意把钱都花在我身上。我拿着凑来的钱去缴学费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感到十分心酸。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父亲送我到学校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替我铺好床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他回家时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我偷偷哭了。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这是我第一次真正心酸的哭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与在家里撒娇的哭、发脾气的哭、打架的哭都大不一样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是人生道路中品尝到的新滋味了。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204869" y="2261471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选出文中加点字的正确读音。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jiǎo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jiāo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的句子主要描写人物的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外貌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动作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神态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我拿着凑来的钱去缴学费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感到十分心酸。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心酸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家里把能卖的都卖了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钱紧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因为供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上学经济状况更艰难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这是一家人的血汗钱。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1525" y="168859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00565" y="21076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8583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76207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是人生道路中品尝到的新滋味了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新滋味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离家寄宿的孤独无助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父亲为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无私地付出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这是一种伟大而深沉的爱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以后上学更难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17837" y="202025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700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729639"/>
            <a:ext cx="108331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鼾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因公因私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我已经好几年没回故乡了。忙忙乱乱地行走在城市的街头巷尾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几乎忘了独自生活在故乡老屋里的父亲。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前不久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家乡的表哥写信告诉我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父亲蹲在村口路边守望的身躯像是一块坚硬的石头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看到这里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我的泪水滚了出来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连忙推去所有的事务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一刻不敢停留地往家赶。在村口的路边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父亲终于看到他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的儿子出现了。他站起来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搓着那双大手嘿嘿地笑着。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吃过简简单单的晚饭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唠过一阵子家长里短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窗外夜色已深。我打了个哈欠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咱睡吧。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睡吧。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父亲一边说着一边站起身往门外走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我爱打鼾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怕吵你睡觉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我找人搭铺去。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我拦住他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笑着说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我是你的儿子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也打鼾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你不是不知道。两只喇叭一块儿吹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热闹。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父亲不好意思地笑了一声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开始脱鞋宽衣。于是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我跳上了那张自己睡了十几年的破旧、宽大而又温暖的床。跟以前一样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父亲睡那头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我睡这头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彼此枕着一双臭脚。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49" y="729639"/>
            <a:ext cx="10884395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月亮在窗外移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树梢摇动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筛下一床碎银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但听不到那熟悉、亲切的鼾声。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父亲在那头说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不早了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睡吧。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我在这头应道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睡吧。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月亮从窗口消失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鸡啼在村庄远远近近的地方响起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床头仍寂静一片。记得以前与父亲同寝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在田头地尾劳累了一天的父亲头沾枕头就睡过去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鼾声惊天动地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吵得我无法入眠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就常用脚踹醒他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任他熬着等我睡去后他再睡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想到这里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我的心好痛。于是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我就装作打鼾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打得既急又重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仿佛睡得极香极沉。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051416"/>
            <a:ext cx="10833100" cy="38645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父亲在那头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轻轻地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侧了侧身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欣慰地舒了一口气。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我发现父亲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轻轻地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轻轻地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给我把被子盖好。最后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父亲竟用手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轻轻地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摸我的脸。当那粗糙而又温暖的手在我脸上滑过时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我嗅到了一种特别的气息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鼻子一酸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泪水便滚出了眼眶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父亲的手一抖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替我抹去泪水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叹了一声说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鸡都叫了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睡吧。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69279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下列填入第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段中的词语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最恰当的一项是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风雨兼程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从容不迫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风尘仆仆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红光满面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的几个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轻轻地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写出了父亲的什么样子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你从中可以体会到什么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写出了父亲怕吵醒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而小心翼翼的样子。从中可以体会到父亲对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细心周到的关爱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17005" y="9641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799927"/>
            <a:ext cx="10833100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本文为什么以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鼾声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结合本文内容说说你的理解。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鼾声是全文的线索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推动了故事情节的发展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且点明了本文主旨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表现了父子情深。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70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9250" y="135804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551123"/>
              </p:ext>
            </p:extLst>
          </p:nvPr>
        </p:nvGraphicFramePr>
        <p:xfrm>
          <a:off x="458625" y="2344800"/>
          <a:ext cx="10807700" cy="2101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文档" r:id="rId3" imgW="3826154" imgH="743915" progId="Word.Document.12">
                  <p:embed/>
                </p:oleObj>
              </mc:Choice>
              <mc:Fallback>
                <p:oleObj name="文档" r:id="rId3" imgW="3826154" imgH="7439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2344800"/>
                        <a:ext cx="10807700" cy="2101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1512565" y="25311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028495" y="25311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251821" y="25311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319389" y="39043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867445" y="39043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353325" y="39089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78343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35025"/>
            <a:ext cx="10807700" cy="29982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22613" y="2299469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凉   席</a:t>
            </a:r>
            <a:endParaRPr lang="zh-CN" altLang="en-US" sz="4400" dirty="0"/>
          </a:p>
        </p:txBody>
      </p:sp>
      <p:sp>
        <p:nvSpPr>
          <p:cNvPr id="21" name="矩形 20"/>
          <p:cNvSpPr/>
          <p:nvPr/>
        </p:nvSpPr>
        <p:spPr>
          <a:xfrm>
            <a:off x="3407622" y="2299469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陪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伴</a:t>
            </a:r>
            <a:endParaRPr lang="zh-CN" altLang="en-US" sz="4400" dirty="0"/>
          </a:p>
        </p:txBody>
      </p:sp>
      <p:sp>
        <p:nvSpPr>
          <p:cNvPr id="22" name="矩形 21"/>
          <p:cNvSpPr/>
          <p:nvPr/>
        </p:nvSpPr>
        <p:spPr>
          <a:xfrm>
            <a:off x="6379613" y="2299468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煮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饭</a:t>
            </a:r>
            <a:endParaRPr lang="zh-CN" altLang="en-US" sz="4400" dirty="0"/>
          </a:p>
        </p:txBody>
      </p:sp>
      <p:sp>
        <p:nvSpPr>
          <p:cNvPr id="23" name="矩形 22"/>
          <p:cNvSpPr/>
          <p:nvPr/>
        </p:nvSpPr>
        <p:spPr>
          <a:xfrm>
            <a:off x="9341773" y="2299467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枕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巾</a:t>
            </a:r>
            <a:endParaRPr lang="zh-CN" altLang="en-US" sz="4400" dirty="0"/>
          </a:p>
        </p:txBody>
      </p:sp>
      <p:sp>
        <p:nvSpPr>
          <p:cNvPr id="24" name="矩形 23"/>
          <p:cNvSpPr/>
          <p:nvPr/>
        </p:nvSpPr>
        <p:spPr>
          <a:xfrm>
            <a:off x="422613" y="3927006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纸   屑</a:t>
            </a:r>
            <a:endParaRPr lang="zh-CN" altLang="en-US" sz="4400" dirty="0"/>
          </a:p>
        </p:txBody>
      </p:sp>
      <p:sp>
        <p:nvSpPr>
          <p:cNvPr id="25" name="矩形 24"/>
          <p:cNvSpPr/>
          <p:nvPr/>
        </p:nvSpPr>
        <p:spPr>
          <a:xfrm>
            <a:off x="3407621" y="3936838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毕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业</a:t>
            </a:r>
            <a:endParaRPr lang="zh-CN" altLang="en-US" sz="4400" dirty="0"/>
          </a:p>
        </p:txBody>
      </p:sp>
      <p:sp>
        <p:nvSpPr>
          <p:cNvPr id="26" name="矩形 25"/>
          <p:cNvSpPr/>
          <p:nvPr/>
        </p:nvSpPr>
        <p:spPr>
          <a:xfrm>
            <a:off x="6366652" y="3936837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糖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果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88348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、补全下列词语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密密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恋恋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化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仿写画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的词语。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  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﹏﹏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的词语写一句话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100181" y="15961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山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608115" y="15961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09325" y="1617333"/>
            <a:ext cx="1725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3069" y="2278048"/>
            <a:ext cx="1725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舍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83560" y="2278047"/>
            <a:ext cx="1725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62989" y="3408644"/>
            <a:ext cx="4817344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自由自在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不慌不忙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40446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1099511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朦胧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父亲和母亲在半夜起来给蚕宝宝添桑叶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每年卖茧子的时候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我总跟在父亲身后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卖了茧子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父亲便给我买枇杷吃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第一处省略号省略了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第二处省略号省略了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09541" y="4350366"/>
            <a:ext cx="5126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父亲还给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买的其他东西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417242" y="3627027"/>
            <a:ext cx="5642891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父母辛劳地照料蚕宝宝的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过程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49250" y="156423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我什么时候能够用自己手中的笔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把那只载着父爱的小船画出来就好了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父爱具体化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生动描绘出父爱的深沉。这个句子表达了作者对父亲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66829" y="29036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载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734848" y="354468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无限感激和怀念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49250" y="925999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请按顺序填写文章中的场景。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25DKG02.eps" descr="id:214748942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62630"/>
            <a:ext cx="10807700" cy="262531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29489" y="4314362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花钱住客栈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3248637" y="2385823"/>
            <a:ext cx="23487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买豆腐脑</a:t>
            </a:r>
            <a:r>
              <a:rPr lang="zh-CN" altLang="zh-CN" sz="2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en-US" altLang="zh-CN" sz="2400" dirty="0" smtClean="0">
                <a:ea typeface="宋体" panose="02010600030101010101" pitchFamily="2" charset="-122"/>
              </a:rPr>
              <a:t>“</a:t>
            </a:r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2400" dirty="0" smtClean="0">
                <a:ea typeface="宋体" panose="02010600030101010101" pitchFamily="2" charset="-122"/>
              </a:rPr>
              <a:t>”</a:t>
            </a:r>
          </a:p>
          <a:p>
            <a:r>
              <a:rPr lang="zh-CN" altLang="zh-CN" sz="2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吃</a:t>
            </a:r>
            <a:r>
              <a:rPr lang="en-US" altLang="zh-CN" sz="2400" dirty="0">
                <a:ea typeface="宋体" panose="02010600030101010101" pitchFamily="2" charset="-122"/>
              </a:rPr>
              <a:t>,</a:t>
            </a:r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做万花筒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7510389" y="444794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报考师范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9040725" y="2413077"/>
            <a:ext cx="2065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父亲送</a:t>
            </a:r>
            <a:r>
              <a:rPr lang="en-US" altLang="zh-CN" sz="2400" dirty="0">
                <a:ea typeface="宋体" panose="02010600030101010101" pitchFamily="2" charset="-122"/>
              </a:rPr>
              <a:t>“</a:t>
            </a:r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2400" dirty="0" smtClean="0">
                <a:ea typeface="宋体" panose="02010600030101010101" pitchFamily="2" charset="-122"/>
              </a:rPr>
              <a:t>”</a:t>
            </a:r>
            <a:r>
              <a:rPr lang="zh-CN" altLang="zh-CN" sz="2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去无锡师范上学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912021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41317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我发现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这篇文章围绕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这一主题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的形式呈现往事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字里行间饱含着作者对父亲的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父爱之舟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既指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两者已经融为一体。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1125" y="150349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父爱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82618" y="150349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梦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86030" y="2143006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无限怀念和感激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643537" y="276942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姑爹的渔船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444997" y="276783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父亲的爱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8353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291</TotalTime>
  <Words>844</Words>
  <Application>Microsoft Office PowerPoint</Application>
  <PresentationFormat>自定义</PresentationFormat>
  <Paragraphs>103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42</cp:revision>
  <dcterms:created xsi:type="dcterms:W3CDTF">2020-08-11T00:21:48Z</dcterms:created>
  <dcterms:modified xsi:type="dcterms:W3CDTF">2025-08-16T08:52:42Z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