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2" r:id="rId4"/>
    <p:sldId id="736" r:id="rId5"/>
    <p:sldId id="758" r:id="rId6"/>
    <p:sldId id="741" r:id="rId7"/>
    <p:sldId id="755" r:id="rId8"/>
    <p:sldId id="749" r:id="rId9"/>
    <p:sldId id="733" r:id="rId10"/>
    <p:sldId id="744" r:id="rId11"/>
    <p:sldId id="759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第七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21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古诗词三首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863823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根据古诗内容填空。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前两句诗为我们描绘了两幅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图画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幅的场景是在灌满了水的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长得齐整整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第二幅的场景是在树丛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三种景物。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这首诗中后两句描写的是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的景物。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静态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有动有静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由动到静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4909" y="219402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稻田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84872" y="219164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稻叶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974109" y="282770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日光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263985" y="282770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044428" y="2827955"/>
            <a:ext cx="2105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晨雾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晓烟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554668" y="349862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4823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这首诗通过对多种景物的描写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体现出诗人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的心情。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悠然自得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愤世嫉俗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悲伤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请你再写出两句描写秋季景色的诗。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空山新雨后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天气晚来秋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07173" y="157519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713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9250" y="1030687"/>
            <a:ext cx="4830168" cy="2083493"/>
            <a:chOff x="349250" y="729639"/>
            <a:chExt cx="4830168" cy="2083493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49250" y="729639"/>
              <a:ext cx="4830168" cy="7325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一、给下面加点的字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注音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49250" y="2080624"/>
              <a:ext cx="3696846" cy="7325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汉字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0603877"/>
              </p:ext>
            </p:extLst>
          </p:nvPr>
        </p:nvGraphicFramePr>
        <p:xfrm>
          <a:off x="458625" y="1799899"/>
          <a:ext cx="10807700" cy="700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文档" r:id="rId3" imgW="3826154" imgH="247972" progId="Word.Document.12">
                  <p:embed/>
                </p:oleObj>
              </mc:Choice>
              <mc:Fallback>
                <p:oleObj name="文档" r:id="rId3" imgW="3826154" imgH="2479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1799899"/>
                        <a:ext cx="10807700" cy="700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1265772" y="1725576"/>
            <a:ext cx="934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guō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389213" y="1725576"/>
            <a:ext cx="1162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gēng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140956" y="1725576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yú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950" y="3224829"/>
            <a:ext cx="10807700" cy="1863397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9449" y="4002087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ea typeface="宋体" panose="02010600030101010101" pitchFamily="2" charset="-122"/>
                <a:cs typeface="Times New Roman" panose="02020603050405020304" pitchFamily="18" charset="0"/>
              </a:rPr>
              <a:t>寺</a:t>
            </a:r>
            <a:endParaRPr lang="zh-CN" altLang="en-US" sz="4000" dirty="0"/>
          </a:p>
        </p:txBody>
      </p:sp>
      <p:sp>
        <p:nvSpPr>
          <p:cNvPr id="31" name="矩形 30"/>
          <p:cNvSpPr/>
          <p:nvPr/>
        </p:nvSpPr>
        <p:spPr>
          <a:xfrm>
            <a:off x="4055595" y="4005041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ea typeface="宋体" panose="02010600030101010101" pitchFamily="2" charset="-122"/>
                <a:cs typeface="Times New Roman" panose="02020603050405020304" pitchFamily="18" charset="0"/>
              </a:rPr>
              <a:t>愁</a:t>
            </a:r>
            <a:endParaRPr lang="zh-CN" altLang="en-US" sz="4000" dirty="0"/>
          </a:p>
        </p:txBody>
      </p:sp>
      <p:sp>
        <p:nvSpPr>
          <p:cNvPr id="32" name="矩形 31"/>
          <p:cNvSpPr/>
          <p:nvPr/>
        </p:nvSpPr>
        <p:spPr>
          <a:xfrm>
            <a:off x="7062966" y="400193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ea typeface="宋体" panose="02010600030101010101" pitchFamily="2" charset="-122"/>
                <a:cs typeface="Times New Roman" panose="02020603050405020304" pitchFamily="18" charset="0"/>
              </a:rPr>
              <a:t>畔</a:t>
            </a:r>
            <a:endParaRPr lang="zh-CN" altLang="en-US" sz="4000" dirty="0"/>
          </a:p>
        </p:txBody>
      </p:sp>
      <p:sp>
        <p:nvSpPr>
          <p:cNvPr id="33" name="矩形 32"/>
          <p:cNvSpPr/>
          <p:nvPr/>
        </p:nvSpPr>
        <p:spPr>
          <a:xfrm>
            <a:off x="10109665" y="400193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ea typeface="宋体" panose="02010600030101010101" pitchFamily="2" charset="-122"/>
                <a:cs typeface="Times New Roman" panose="02020603050405020304" pitchFamily="18" charset="0"/>
              </a:rPr>
              <a:t>孙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3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9250" y="1050351"/>
            <a:ext cx="10833100" cy="3933384"/>
            <a:chOff x="349250" y="729639"/>
            <a:chExt cx="10833100" cy="3933384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49250" y="729639"/>
              <a:ext cx="10833100" cy="39333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三、按要求完成各题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给下列加点字选择正确的解释。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填序号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山居秋暝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黎明时分　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日落时分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天色将晚　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C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en-US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夜晚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枫桥夜泊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	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停留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漂泊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			C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停船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2150805" y="236615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2103043" y="3652471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861053" y="24239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856594" y="37004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根据意思写诗句。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任凭春天的美景散尽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眼前的秋景足以令我流连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随意春芳歇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王孙自可留。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姑苏城外寒山寺半夜里敲响的钟声传到了我乘坐的客船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姑苏城外寒山寺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夜半钟声到客船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03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山一程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水一程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身向榆关那畔行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夜深千帐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用两个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突出了路途的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和行程的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聒碎乡心梦不成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既写出风雪之急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又表达出作者对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风雪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明月松间照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清泉石上流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前句是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动态景　静态景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后句是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动态景　静态景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仿佛让人感受到大自然的脉搏在跳动。此时此刻诗人的心境与自然的美完全融为一体。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8869" y="144971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遥远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23829" y="144971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艰辛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43109" y="2705414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搅扰得人彻夜难眠的无奈、惆怅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21909" y="334977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静态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景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71301" y="398318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动态景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《长相思》是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代词人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的词作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长相思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整首词无一句写思乡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却句句渗透着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《山居秋暝》是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唐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诗中有画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之作。第一、二句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景象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第三、四句写景如画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随意洒脱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第五、六句先写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竹喧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莲动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最后两句则是诗人有感而发。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8829" y="144100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清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85173" y="144100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纳兰性德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72552" y="2078127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词牌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32332" y="2706535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对家乡的思念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47068" y="334752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王维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93835" y="3972242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秋天雨后山中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8583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943943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学习了《枫桥夜泊》一诗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我们知道了唐代诗人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在一个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泊舟至苏州城外的枫桥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江南水乡优美的景色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吸引了这位怀着旅愁的游子。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69765" y="200701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张继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28958" y="264219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秋天的夜晚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70068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9250" y="896503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凉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徐玑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水满田畴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稻叶齐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日光穿树晓烟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低。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黄莺也爱新凉好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飞过青山影里啼。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新凉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指初秋凉爽的天气。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田畴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chóu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已耕种的田地。泛指田地。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晓烟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晨雾。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169</TotalTime>
  <Words>335</Words>
  <Application>Microsoft Office PowerPoint</Application>
  <PresentationFormat>自定义</PresentationFormat>
  <Paragraphs>81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方正书宋_GBK</vt:lpstr>
      <vt:lpstr>方正宋黑_GBK</vt:lpstr>
      <vt:lpstr>仿宋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39</cp:revision>
  <dcterms:created xsi:type="dcterms:W3CDTF">2020-08-11T00:21:48Z</dcterms:created>
  <dcterms:modified xsi:type="dcterms:W3CDTF">2025-08-16T08:56:38Z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