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44" r:id="rId4"/>
    <p:sldId id="738" r:id="rId5"/>
    <p:sldId id="739" r:id="rId6"/>
    <p:sldId id="740" r:id="rId7"/>
    <p:sldId id="741" r:id="rId8"/>
    <p:sldId id="742" r:id="rId9"/>
    <p:sldId id="743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专项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复习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专项复习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句子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49250" y="729639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一、根据课文内容补全句子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白鹭是一首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清泉石上流。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姑苏城外寒山寺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西湖歌舞几时休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穿尽红丝几万条。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我劝天公重抖擞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默而识之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诲人不倦。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4590" y="143005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精巧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440557" y="205846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明月松间照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477909" y="2697635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夜半钟声到客船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378420" y="3331570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山外青山楼外楼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378419" y="3969810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家家乞巧望秋月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477908" y="4594929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不拘一格降人材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068351" y="524852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学而不厌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2386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少年智则国智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少年富则国富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则国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则国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则国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少年胜于欧洲则国胜于欧洲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圆明园的毁灭是中国文化史上不可估量的损失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25133" y="1288210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少年强则国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强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579940" y="194004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独立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012684" y="193509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独立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555392" y="193509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自由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018571" y="193458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自由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152525" y="25538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进步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643309" y="25538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进步</a:t>
            </a:r>
            <a:endParaRPr lang="zh-CN" altLang="en-US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838226" y="3726188"/>
            <a:ext cx="5642891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世界文化史上不可估量的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损失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1847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349250" y="982551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按要求写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如果按照光速运动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我们一秒钟就可以沿着地球赤道转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真是令人难以置信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用加点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词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造句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她瞪大了亮晶晶的双眼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一副难以置信的样子。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月亮像个淘气的孩子。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仿写比喻句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那满树的苹果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像一张张纯真的笑脸。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563189" y="2638735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952725" y="2638735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371052" y="2638735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804595" y="2638735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90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944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转换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万花筒里那千变万化的图案花样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是我最早的抽象美的启迪者吧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改写成反问句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万花筒里那千变万化的图案花样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难道不是我最早的抽象美的启迪者吗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父亲说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对。这是我对你们的希望。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改成转述句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父亲说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这是他对我们的希望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96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9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09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1276207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四、写出下列句子所运用的修辞手法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并仿写句子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跟牛郎一块儿干活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逗着兄妹俩玩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看门前小溪的水活泼地流过去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她喜欢。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只有启程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才有可能到达目的地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只有拼搏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才会获得辉煌的成功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只有坚持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才能实现自己的目标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84757" y="264525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排比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26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558492"/>
              </p:ext>
            </p:extLst>
          </p:nvPr>
        </p:nvGraphicFramePr>
        <p:xfrm>
          <a:off x="452438" y="983074"/>
          <a:ext cx="10836275" cy="157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文档" r:id="rId3" imgW="3826154" imgH="557038" progId="Word.Document.12">
                  <p:embed/>
                </p:oleObj>
              </mc:Choice>
              <mc:Fallback>
                <p:oleObj name="文档" r:id="rId3" imgW="3826154" imgH="5570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438" y="983074"/>
                        <a:ext cx="10836275" cy="157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49250" y="2384110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看到目前世界上最大的单口径射电望远镜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中国天眼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我禁不住高呼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厉害了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我的国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看到全球最大的海上钻井平台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蓝鲸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我禁不住高呼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厉害了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我的国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当我知道世界第一长桥是中国建造的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我禁不住高呼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厉害了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我的国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17837" y="175231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反复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014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50351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写出下列句子使用的描写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母亲掏衣兜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掏出一卷揉得皱皱的毛票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皲裂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手指数着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海力布急得掉下了眼泪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我可以发誓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我说的话千真万确。相信我的话吧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赶快搬走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再晚就来不及了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17853" y="242833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外貌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9765" y="243346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动作描写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17853" y="433551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神态描写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9765" y="433551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语言描写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991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给下面句子选择正确的说明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方法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可多选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分类别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作比较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打比方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列数字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有的流星体运动的最大速度能达到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万千米每小时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是火箭运动最大速度的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倍多。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它们常常直竖着身子坐着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像人们用手一样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用前爪往嘴里送东西吃。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我们看到太阳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觉得它并不大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实际上它大得很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约一百三十万个地球的体积才能抵得上一个太阳。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14030" y="2748530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05069" y="40125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61237" y="5289734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56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159</TotalTime>
  <Words>392</Words>
  <Application>Microsoft Office PowerPoint</Application>
  <PresentationFormat>自定义</PresentationFormat>
  <Paragraphs>69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26</cp:revision>
  <dcterms:created xsi:type="dcterms:W3CDTF">2020-08-11T00:21:48Z</dcterms:created>
  <dcterms:modified xsi:type="dcterms:W3CDTF">2025-08-16T09:32:45Z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