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2" r:id="rId3"/>
    <p:sldId id="737" r:id="rId4"/>
    <p:sldId id="736" r:id="rId5"/>
    <p:sldId id="741" r:id="rId6"/>
    <p:sldId id="754" r:id="rId7"/>
    <p:sldId id="755" r:id="rId8"/>
    <p:sldId id="749" r:id="rId9"/>
    <p:sldId id="757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语文园地六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945663"/>
            <a:ext cx="10833100" cy="13038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一、我是小小书法家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舐犊之情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流淌在血液里的爱和温暖。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9250" y="469860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9" y="2346495"/>
            <a:ext cx="11092295" cy="226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二、按要求完成下列各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克俭于家。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由奢入俭难。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居安思危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一粥一饭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,______________;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半丝半缕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请你围绕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节俭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这一话题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试着引用上一题的句子写一段话。</a:t>
            </a: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6541" y="206908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克勤于邦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0554" y="2719147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由俭入奢易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60106" y="333341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戒奢以俭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723685" y="3978879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当思来处不易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446717" y="3978879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恒念物力维艰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896503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三、观察选段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选出下列句子结尾的方法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画龙点睛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自然结尾法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引用名言、警句收尾法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就这样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我有了第一本长篇小说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这样的山围绕着这样的水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这样的水倒映着这样的山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再加上空中云雾迷蒙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山间绿树红花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江上竹筏小舟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让你感到像是走进了连绵不断的画卷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舟行碧波上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人在画中游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15717" y="226465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255029" y="481642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71935"/>
            <a:ext cx="10833100" cy="19439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我从心底里知道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精彩极了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糟糕透了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这两个极端的断言有一个共同的出发点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那就是爱。在爱的鼓舞下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我努力地向前驶去。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3557" y="324098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93319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为了更好地体会作者在文章字里行间所蕴藏的情感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我们可以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关注细节描写部分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抓住关键词语体会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在反复朗读中体会文章的思想感情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依据文章的主要内容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体会作者的思想感情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9677" y="2277951"/>
            <a:ext cx="1348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ABCD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5689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3991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五、主题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讨论会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主持人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同学们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我们成长中的第一次总是让人回味无穷。第一次的感觉并不一定是快乐的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但第一次永远是新鲜的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第一次也并不一定是成功的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但第一次也许是你成功的开始。经一事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长一智嘛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大家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畅谈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一下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自己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第一次吧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</a:t>
            </a: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飞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5835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71935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第一次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做饭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蛋炒饭炒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煳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但我从失败中总结经验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接着第二次、第三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次</a:t>
            </a:r>
            <a:r>
              <a:rPr lang="en-US" altLang="zh-CN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终于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成功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的作文第一次在报刊发表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我欣喜若狂</a:t>
            </a:r>
            <a:r>
              <a:rPr lang="en-US" altLang="zh-CN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0068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873655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六、习作小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锦囊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将表格补充完整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并选定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试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着写一段话。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3LK04.eps" descr="id:214748967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67282"/>
            <a:ext cx="10807700" cy="29086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01397" y="252000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703016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267</TotalTime>
  <Words>294</Words>
  <Application>Microsoft Office PowerPoint</Application>
  <PresentationFormat>自定义</PresentationFormat>
  <Paragraphs>45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25</cp:revision>
  <dcterms:created xsi:type="dcterms:W3CDTF">2020-08-11T00:21:48Z</dcterms:created>
  <dcterms:modified xsi:type="dcterms:W3CDTF">2025-08-16T08:55:05Z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