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1" r:id="rId3"/>
    <p:sldId id="732" r:id="rId4"/>
    <p:sldId id="737" r:id="rId5"/>
    <p:sldId id="738" r:id="rId6"/>
    <p:sldId id="756" r:id="rId7"/>
    <p:sldId id="736" r:id="rId8"/>
    <p:sldId id="741" r:id="rId9"/>
    <p:sldId id="754" r:id="rId10"/>
    <p:sldId id="757" r:id="rId11"/>
    <p:sldId id="755" r:id="rId12"/>
    <p:sldId id="749" r:id="rId13"/>
    <p:sldId id="752" r:id="rId14"/>
    <p:sldId id="733" r:id="rId15"/>
    <p:sldId id="744" r:id="rId16"/>
    <p:sldId id="745" r:id="rId17"/>
    <p:sldId id="746" r:id="rId18"/>
    <p:sldId id="747" r:id="rId19"/>
    <p:sldId id="748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第六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18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慈母情深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1295871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如果你是导演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要把《慈母情深》拍成一部电影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你会怎么拍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09660119"/>
              </p:ext>
            </p:extLst>
          </p:nvPr>
        </p:nvGraphicFramePr>
        <p:xfrm>
          <a:off x="361950" y="2724467"/>
          <a:ext cx="10807700" cy="1755648"/>
        </p:xfrm>
        <a:graphic>
          <a:graphicData uri="http://schemas.openxmlformats.org/drawingml/2006/table">
            <a:tbl>
              <a:tblPr firstRow="1" firstCol="1" bandRow="1"/>
              <a:tblGrid>
                <a:gridCol w="3382863"/>
                <a:gridCol w="7424837"/>
              </a:tblGrid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想拍的场景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打算突出的细节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其他需要补充的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940263" y="27328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27878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667463"/>
            <a:ext cx="10833100" cy="55696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母亲掏衣兜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掏出一卷揉得皱皱的毛票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皲裂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手指数着。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旁边一个女人停止踏缝纫机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向母亲探过身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别给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没你这么当妈的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供他们吃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供他们穿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供他们上学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还供他们看闲书哇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接着又对我喊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你看你妈这是在怎么挣钱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你忍心朝你妈要钱买书哇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母亲却已将钱塞在我手里了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大声回答那个女人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谁叫我们是当妈的呀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我挺高兴他爱看书的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250" y="1266375"/>
            <a:ext cx="10897411" cy="3360110"/>
            <a:chOff x="349250" y="1439887"/>
            <a:chExt cx="10897411" cy="3360110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2891367"/>
                </p:ext>
              </p:extLst>
            </p:nvPr>
          </p:nvGraphicFramePr>
          <p:xfrm>
            <a:off x="413561" y="1439887"/>
            <a:ext cx="10833100" cy="1521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5" name="文档" r:id="rId3" imgW="3826154" imgH="537272" progId="Word.Document.12">
                    <p:embed/>
                  </p:oleObj>
                </mc:Choice>
                <mc:Fallback>
                  <p:oleObj name="文档" r:id="rId3" imgW="3826154" imgH="5372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3561" y="1439887"/>
                          <a:ext cx="10833100" cy="15211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49250" y="2856003"/>
              <a:ext cx="10833100" cy="19439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720000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那一天我第一次发现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母亲原来是那么瘦小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那一天我第一次觉得自己长大了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应该是一个大人了。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720000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我鼻子一酸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攥着钱跑了出去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立刻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出现了四次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再现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每天忙碌的情景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说明母亲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我鼻子一酸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攥着钱跑了出去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想对母亲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“___________________________________________________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3123517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母亲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对不起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您是为了我们才这样操劳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才这样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辛苦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。母亲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等我长大了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我一定好好孝敬您。　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68749" y="1930927"/>
            <a:ext cx="4406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工作的辛劳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挣钱的不易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8300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九、课外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母亲的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存折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我下班挺早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顺道去看看母亲。看见沙发上放了一件母亲的脏衣服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我便拿去洗。衣服刚一下水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母亲便从外面回来了。她看见我正在帮她洗那件衣服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一种紧张的神情一下子爬到了她苍老的脸庞上。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母亲叫住我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一把从水里提起那件衣服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然后一边埋怨我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一边十分着急地把手伸进衣兜里一阵摸索。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77493" y="493878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86913" y="493878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2022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随着母亲松了一口气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我看到了一个湿漉漉的破旧存折躺在了她的手上。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一个破存折就让母亲紧张成这样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看来母亲真的老了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我不禁想。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你这存折里放了多少钱啊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看把你急成这样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我故意和母亲调笑道。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母亲不理我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似乎还在生我的气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自个唠叨着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说要到屋里去拿熨斗把存折熨干。我偷偷地拿起母亲放在桌上的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存折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根本就不是一本真正的存折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内页其实是一沓白纸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上面爬满了许多歪歪斜斜的汉字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记录着家里所有人喜欢吃的东西、所穿衣服和鞋子的尺寸。只不过母亲害怕把它弄坏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专门用一个硬硬的存折皮给它包上。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那一刻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我禁不住泪流满面。我完全相信了那一句话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世界上最广袤、最无私的是母亲的爱。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76245" y="5542626"/>
            <a:ext cx="836666" cy="459741"/>
            <a:chOff x="1676245" y="5542626"/>
            <a:chExt cx="836666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1676245" y="554262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2046117" y="554262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说说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词语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在文中的意思。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埋怨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广袤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主要描写母亲的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突出母亲怕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把她的存折弄湿而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的心情。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71101" y="1927927"/>
            <a:ext cx="915620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文中指母亲因为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把她的存折弄湿而表示不满。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00597" y="2556335"/>
            <a:ext cx="5128327" cy="641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文中指母亲的爱宽广无边。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1277" y="328196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10829" y="389487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着急、紧张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71935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存折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的奥秘后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有何表现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那一刻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我禁不住泪流满面。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存折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有大量存款的折子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记录着家里所有人喜欢吃的东西、所穿衣服和鞋子的尺寸的纸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故事的主题是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母亲岁数大了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记忆力很差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母亲有很多存款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不让儿女知道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歌颂深厚的母爱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6221" y="81578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4159" y="33648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9250" y="1400559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一、下列词语的字形和加点字的读音完全正确的一项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17205" y="21318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55895"/>
              </p:ext>
            </p:extLst>
          </p:nvPr>
        </p:nvGraphicFramePr>
        <p:xfrm>
          <a:off x="458625" y="2824466"/>
          <a:ext cx="10807700" cy="140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文档" r:id="rId3" imgW="3826154" imgH="495943" progId="Word.Document.12">
                  <p:embed/>
                </p:oleObj>
              </mc:Choice>
              <mc:Fallback>
                <p:oleObj name="文档" r:id="rId3" imgW="3826154" imgH="495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824466"/>
                        <a:ext cx="10807700" cy="140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49250" y="729639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525" y="1535003"/>
            <a:ext cx="11089022" cy="436938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571884" y="2007239"/>
            <a:ext cx="3166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辞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辛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劳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87725" y="2007240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酷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暑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26437" y="358046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脊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背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145413" y="358046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忍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3990" y="5122127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35300"/>
            <a:ext cx="277031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辨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898815"/>
              </p:ext>
            </p:extLst>
          </p:nvPr>
        </p:nvGraphicFramePr>
        <p:xfrm>
          <a:off x="452889" y="1665212"/>
          <a:ext cx="10833100" cy="117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文档" r:id="rId3" imgW="3826154" imgH="413286" progId="Word.Document.12">
                  <p:embed/>
                </p:oleObj>
              </mc:Choice>
              <mc:Fallback>
                <p:oleObj name="文档" r:id="rId3" imgW="3826154" imgH="4132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1665212"/>
                        <a:ext cx="10833100" cy="117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9250" y="2988100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四、查字典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用音序查字法应该先查大写字母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查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音节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抑郁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中的意思是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8381" y="169078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忙碌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378380" y="23171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绿色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35088" y="169078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噪声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235088" y="23171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干燥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23413" y="373008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Y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267045" y="431486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yi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271485" y="4334525"/>
            <a:ext cx="1523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压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压制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136787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五、写出下列句子中加点词的近义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43975"/>
              </p:ext>
            </p:extLst>
          </p:nvPr>
        </p:nvGraphicFramePr>
        <p:xfrm>
          <a:off x="452889" y="2228843"/>
          <a:ext cx="10833100" cy="228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文档" r:id="rId3" imgW="3826154" imgH="806088" progId="Word.Document.12">
                  <p:embed/>
                </p:oleObj>
              </mc:Choice>
              <mc:Fallback>
                <p:oleObj name="文档" r:id="rId3" imgW="3826154" imgH="806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228843"/>
                        <a:ext cx="10833100" cy="228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9184741" y="222884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魂不守舍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217421" y="37409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劳碌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32987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367879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空间非常低矮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低矮得使人感到压抑。不足二百平米的厂房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四壁潮湿颓败。七八十台破缝纫机一行行排列着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七八十个都不算年轻的女人忙碌在自己的缝纫机旁。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这几句场景描写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0957" y="3973647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母亲工作环境的恶劣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35199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背直起来了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我的母亲。转过身来了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我的母亲。褐色的口罩上方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一双眼神疲惫的眼睛吃惊地望着我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我的母亲的眼睛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话让人感受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表达了作者对母亲的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3125" y="330338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辛苦、疲惫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89461" y="395510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心疼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《慈母情深》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的作者是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。本文按照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讲述了母亲辛劳挣钱养家糊口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并支持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闲书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真切地感受到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子女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激发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的情感。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7357" y="193411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梁晓声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8845" y="2559805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事情的发展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55502" y="383581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无私的爱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65800" y="383705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感恩母亲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245</TotalTime>
  <Words>1016</Words>
  <Application>Microsoft Office PowerPoint</Application>
  <PresentationFormat>自定义</PresentationFormat>
  <Paragraphs>100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34</cp:revision>
  <dcterms:created xsi:type="dcterms:W3CDTF">2020-08-11T00:21:48Z</dcterms:created>
  <dcterms:modified xsi:type="dcterms:W3CDTF">2025-08-16T08:49:41Z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