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731" r:id="rId3"/>
    <p:sldId id="732" r:id="rId4"/>
    <p:sldId id="737" r:id="rId5"/>
    <p:sldId id="736" r:id="rId6"/>
    <p:sldId id="741" r:id="rId7"/>
    <p:sldId id="742" r:id="rId8"/>
    <p:sldId id="733" r:id="rId9"/>
    <p:sldId id="743" r:id="rId10"/>
    <p:sldId id="745" r:id="rId11"/>
    <p:sldId id="735" r:id="rId12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90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11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</a:rPr>
              <a:t>12</a:t>
            </a:r>
            <a:r>
              <a:rPr lang="zh-CN" altLang="zh-CN" sz="4400" dirty="0">
                <a:solidFill>
                  <a:srgbClr val="D60093"/>
                </a:solidFill>
              </a:rPr>
              <a:t>　盘古开天地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spect="1"/>
          </p:cNvSpPr>
          <p:nvPr/>
        </p:nvSpPr>
        <p:spPr>
          <a:xfrm>
            <a:off x="361950" y="647799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文段中盘古化为万物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想象十分神奇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请你展开联想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接着往下写一写。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他的牙齿变成了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他的头发变成了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他的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变成了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变成了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盘古为什么被称为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伟大的巨人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”?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你想对他说什么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672805" y="1771389"/>
            <a:ext cx="275908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坚硬的岩石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913716" y="2345289"/>
            <a:ext cx="224452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茂密的森林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396889" y="2345289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嘴巴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166237" y="2347660"/>
            <a:ext cx="224452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低洼的盆地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37047" y="2971999"/>
            <a:ext cx="142058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骨头　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363013" y="2971999"/>
            <a:ext cx="224452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丰富的矿藏</a:t>
            </a:r>
            <a:endParaRPr lang="zh-CN" altLang="en-US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4196565"/>
            <a:ext cx="10807700" cy="17866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因为盘古用他的整个身体创造了美丽的世界。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mtClean="0"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你为了世界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不惜牺牲自己的生命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你这种勇于献身的精神令人敬佩。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5598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3419009"/>
              </p:ext>
            </p:extLst>
          </p:nvPr>
        </p:nvGraphicFramePr>
        <p:xfrm>
          <a:off x="360437" y="1727919"/>
          <a:ext cx="11671959" cy="20804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文档" r:id="rId4" imgW="3826872" imgH="682102" progId="Word.Document.12">
                  <p:embed/>
                </p:oleObj>
              </mc:Choice>
              <mc:Fallback>
                <p:oleObj name="文档" r:id="rId4" imgW="3826872" imgH="68210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0437" y="1727919"/>
                        <a:ext cx="11671959" cy="20804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直接连接符 3"/>
          <p:cNvCxnSpPr/>
          <p:nvPr/>
        </p:nvCxnSpPr>
        <p:spPr>
          <a:xfrm>
            <a:off x="2851221" y="2398839"/>
            <a:ext cx="432048" cy="43204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8857381" y="2398839"/>
            <a:ext cx="432048" cy="43204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378381" y="3135399"/>
            <a:ext cx="432048" cy="43204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9410597" y="3125567"/>
            <a:ext cx="432048" cy="43204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16422" y="935831"/>
            <a:ext cx="10369151" cy="5339371"/>
            <a:chOff x="216422" y="935831"/>
            <a:chExt cx="10369151" cy="533937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36501" y="935831"/>
              <a:ext cx="9649072" cy="202009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6422" y="2903481"/>
              <a:ext cx="4629879" cy="1728104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20079"/>
            <a:stretch/>
          </p:blipFill>
          <p:spPr>
            <a:xfrm>
              <a:off x="4970970" y="2823480"/>
              <a:ext cx="4390467" cy="1655753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6422" y="4509682"/>
              <a:ext cx="8064895" cy="1765520"/>
            </a:xfrm>
            <a:prstGeom prst="rect">
              <a:avLst/>
            </a:prstGeom>
          </p:spPr>
        </p:pic>
      </p:grpSp>
      <p:sp>
        <p:nvSpPr>
          <p:cNvPr id="4" name="矩形 3"/>
          <p:cNvSpPr>
            <a:spLocks noChangeAspect="1"/>
          </p:cNvSpPr>
          <p:nvPr/>
        </p:nvSpPr>
        <p:spPr>
          <a:xfrm>
            <a:off x="361950" y="550431"/>
            <a:ext cx="410881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二、看拼音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</a:t>
            </a: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字词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3860691" y="1510488"/>
            <a:ext cx="2095445" cy="11944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血 液</a:t>
            </a:r>
            <a:endParaRPr lang="zh-CN" altLang="en-US" sz="66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9403949" y="1569737"/>
            <a:ext cx="1457450" cy="11944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翻 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66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5092015" y="3190958"/>
            <a:ext cx="2095445" cy="11944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缓 慢</a:t>
            </a:r>
            <a:endParaRPr lang="zh-CN" altLang="en-US" sz="6600" dirty="0"/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1012805" y="3272112"/>
            <a:ext cx="1034257" cy="11944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奔</a:t>
            </a:r>
            <a:endParaRPr lang="zh-CN" altLang="en-US" sz="6600" dirty="0"/>
          </a:p>
        </p:txBody>
      </p:sp>
      <p:sp>
        <p:nvSpPr>
          <p:cNvPr id="27" name="矩形 26"/>
          <p:cNvSpPr>
            <a:spLocks noChangeAspect="1"/>
          </p:cNvSpPr>
          <p:nvPr/>
        </p:nvSpPr>
        <p:spPr>
          <a:xfrm>
            <a:off x="8315539" y="3163311"/>
            <a:ext cx="1245854" cy="11944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smtClean="0">
                <a:ea typeface="宋体" panose="02010600030101010101" pitchFamily="2" charset="-122"/>
                <a:cs typeface="Times New Roman" panose="02020603050405020304" pitchFamily="18" charset="0"/>
              </a:rPr>
              <a:t>滋 </a:t>
            </a:r>
            <a:endParaRPr lang="zh-CN" altLang="en-US" sz="6600" dirty="0"/>
          </a:p>
        </p:txBody>
      </p:sp>
      <p:sp>
        <p:nvSpPr>
          <p:cNvPr id="33" name="矩形 32"/>
          <p:cNvSpPr>
            <a:spLocks noChangeAspect="1"/>
          </p:cNvSpPr>
          <p:nvPr/>
        </p:nvSpPr>
        <p:spPr>
          <a:xfrm>
            <a:off x="5761037" y="4913593"/>
            <a:ext cx="2095445" cy="11944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茂 盛</a:t>
            </a:r>
            <a:endParaRPr lang="zh-CN" altLang="en-US" sz="6600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9443792" y="3446573"/>
            <a:ext cx="6992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润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99685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6" grpId="0"/>
      <p:bldP spid="27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079218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三、句子万花筒。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很久很久以前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天和地还没有分开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宇宙混沌一片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像个大鸡蛋。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这句话是把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比作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它们的共同点是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。请用这样的方法写一写太阳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太阳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像个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02772" y="287851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宇宙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626853" y="2893258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大鸡蛋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504638" y="3478033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混沌一片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36501" y="4083480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红彤彤的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345218" y="4062808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大苹果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151855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天和地分开后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盘古怕它们还会合在一起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就头顶天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脚踏地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站在天地当中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随着它们的变化而变化。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盘古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头顶天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脚踏地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的动作可以用成语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他这样做的目的是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我们能从中感受到盘古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的形象。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61237" y="237434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顶天立地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020818" y="2947701"/>
            <a:ext cx="3480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不让天地合在一起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168749" y="3536264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雄伟、高大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168927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844159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又不知过了多少年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天和地终于成形了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盘古也精疲力竭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累得倒下了。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又不知过了多少年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意味着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__________,“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精疲力竭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的意思是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我们能从中感受到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盘古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精神。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形容人精神饱满的成语是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多选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气宇轩昂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神采飞扬　　　　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身心交瘁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神态自若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44041" y="2074985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时间非常长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594405" y="2607204"/>
            <a:ext cx="8013732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精神非常疲劳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体力消耗已尽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形容极度疲乏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48869" y="3231307"/>
            <a:ext cx="43043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为开天辟地而勇于献身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744041" y="3816082"/>
            <a:ext cx="7553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311953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935831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四、课内阅读我最棒</a:t>
            </a:r>
            <a:endParaRPr lang="zh-CN" altLang="zh-CN">
              <a:solidFill>
                <a:schemeClr val="tx1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盘古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倒下以后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他的身体发生了巨大的变化。他呼出的气息变成了四季的风和飘动的云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他发出的声音化作了隆隆的雷声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他的左眼变成了太阳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照耀大地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他的右眼变成了月亮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给夜晚带来光明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u="wavy">
                <a:solidFill>
                  <a:schemeClr val="tx1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他的四肢和躯干变成了大地的四极和五方的名山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他的血液变成了奔流不息的江河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他的汗毛变成了茂盛的花草树木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他的汗水变成了滋润万物的雨露</a:t>
            </a: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spect="1"/>
          </p:cNvSpPr>
          <p:nvPr/>
        </p:nvSpPr>
        <p:spPr>
          <a:xfrm>
            <a:off x="361950" y="863823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文段是围绕哪句话来写的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出来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阅读画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部分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写一写你想象到的画面。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61950" y="1367879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盘古倒下以后</a:t>
            </a:r>
            <a:r>
              <a:rPr lang="en-US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</a:rPr>
              <a:t>,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他的身体发生了巨大的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变化</a:t>
            </a:r>
            <a:r>
              <a:rPr lang="zh-CN" altLang="zh-CN" u="sng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u="sng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61950" y="2624184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盘古健壮的四肢分列东、西、南、北四个方向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成为大地的四极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躯干不断延长伸展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成为五方连绵的山脉。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663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41</TotalTime>
  <Words>493</Words>
  <Application>Microsoft Office PowerPoint</Application>
  <PresentationFormat>自定义</PresentationFormat>
  <Paragraphs>62</Paragraphs>
  <Slides>11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NEU-BZ-S92</vt:lpstr>
      <vt:lpstr>方正书宋_GBK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17</cp:revision>
  <dcterms:created xsi:type="dcterms:W3CDTF">2020-08-17T02:46:32Z</dcterms:created>
  <dcterms:modified xsi:type="dcterms:W3CDTF">2025-08-20T00:48:23Z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