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2" r:id="rId4"/>
    <p:sldId id="737" r:id="rId5"/>
    <p:sldId id="738" r:id="rId6"/>
    <p:sldId id="736" r:id="rId7"/>
    <p:sldId id="739" r:id="rId8"/>
    <p:sldId id="742" r:id="rId9"/>
    <p:sldId id="733" r:id="rId10"/>
    <p:sldId id="740" r:id="rId11"/>
    <p:sldId id="741" r:id="rId12"/>
    <p:sldId id="743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23</a:t>
            </a:r>
            <a:r>
              <a:rPr lang="en-US" altLang="zh-CN" sz="4400" baseline="30000" dirty="0">
                <a:solidFill>
                  <a:srgbClr val="D60093"/>
                </a:solidFill>
              </a:rPr>
              <a:t>*</a:t>
            </a:r>
            <a:r>
              <a:rPr lang="zh-CN" altLang="zh-CN" sz="4400" dirty="0">
                <a:solidFill>
                  <a:srgbClr val="D60093"/>
                </a:solidFill>
              </a:rPr>
              <a:t>　梅兰芳蓄须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66381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长期不演戏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没有了经济来源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又要养家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梅兰芳准备卖掉北京的房子。听说梅兰芳要卖房子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很多戏园子老板找上门来说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梅先生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您何必卖房子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只要您把胡子一剃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一登台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还愁没钱花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有的甚至说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只要签订演出合同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就预支二十两黄金给梅兰芳。但是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无论戏园子老板开出的条件多么优厚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梅兰芳全部拒绝了。他宁可卖房度日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也决不在日本侵略者的统治下登台演出。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9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蓄须明志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情况下蓄须的。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8469" y="1211812"/>
            <a:ext cx="698326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留起胡须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表明不给侵略者演戏的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决心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810170"/>
            <a:ext cx="705527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香港沦陷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被日本侵略者多次逼迫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演戏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3175864"/>
            <a:ext cx="10807700" cy="30189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梅兰芳拒绝戏园子老板的原因是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开价二十两黄金太少了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梅兰芳在北京还有房子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梅兰芳不想为日本侵略者演出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梅兰芳因为蓄须而不方便演出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695628" y="3175447"/>
            <a:ext cx="93610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581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620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蓄须明志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在文中的意思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情况下蓄须的。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的句子换种说法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意思不变。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日本司令官逼梅兰芳演戏时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戏园子老板请梅兰芳演戏时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从中可以体会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92885" y="628135"/>
            <a:ext cx="698326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留起胡须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表明不给侵略者演戏的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决心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18541" y="1742140"/>
            <a:ext cx="705527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香港沦陷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被日本侵略者多次逼迫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演戏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506740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只要您把胡子一剃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一登台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就不愁没钱花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29189" y="4095193"/>
            <a:ext cx="358303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留起胡须表示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抗议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33245" y="4688983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都拒绝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293101" y="5255970"/>
            <a:ext cx="678068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梅兰芳先生有着令人钦佩的民族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气节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581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030725"/>
              </p:ext>
            </p:extLst>
          </p:nvPr>
        </p:nvGraphicFramePr>
        <p:xfrm>
          <a:off x="430213" y="1506538"/>
          <a:ext cx="11661775" cy="280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3826872" imgH="923605" progId="Word.Document.12">
                  <p:embed/>
                </p:oleObj>
              </mc:Choice>
              <mc:Fallback>
                <p:oleObj name="文档" r:id="rId4" imgW="3826872" imgH="9236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213" y="1506538"/>
                        <a:ext cx="11661775" cy="280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358716" y="2634527"/>
            <a:ext cx="46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135580" y="2598344"/>
            <a:ext cx="57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533693" y="3341591"/>
            <a:ext cx="86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115916" y="3305408"/>
            <a:ext cx="93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523860" y="4032175"/>
            <a:ext cx="43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63788" y="4091167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69424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二、选字组词。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忘　　旺　　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盛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要　　邀　　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远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签　　检　　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查　　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迫　　破　　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旧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　　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52725" y="19439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旺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28989" y="19439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00565" y="191017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忘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52725" y="30789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21387" y="31139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遥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00565" y="31308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24733" y="427127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687516" y="428880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剑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600565" y="430633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签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52725" y="54463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破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321387" y="54463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迫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006301" y="54365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97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155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三、根据意思写出四字词语。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平日老在家里待着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很少出门。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形容说话办事坚决果断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毫不犹豫。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9445" y="243294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深居简出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01197" y="307434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斩钉截铁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32865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1120" y="2622766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梅兰芳不堪其扰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不得不又回到了上海。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6382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四、句子万花筒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梅兰芳不堪其扰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只好又回到了上海。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改为双重否定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这个朋友被他的爱国精神感动了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决心帮助他渡过难关。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改为把字句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3008" y="4449891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的爱国精神把这个朋友感动了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朋友决心帮助他渡过难关。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5776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五、读一读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选一选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梅兰芳是闻名世界的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表演艺术家。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黄梅戏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越剧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京剧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梅兰芳主演的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等享誉世界。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《三岔口》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《贵妃醉酒》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《霸王别姬》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52925" y="18719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84773" y="3096071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28849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29587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只要您把胡子一剃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一登台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还愁没钱花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这是一个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它的意思是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只要您把胡子一剃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一登台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还是愁没钱花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只要您把胡子一剃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一登台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不愁没钱花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76661" y="191084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</a:rPr>
              <a:t>反向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89290" y="191084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694758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六、课内阅读我最棒。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月香港沦陷。日本驻港司令官亲自出马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多次逼迫梅兰芳演戏。梅兰芳可以忍受生活的困顿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直面战争的危险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但他难以抵抗来自侵略者随时随地的骚扰。拒绝的借口都用尽了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梅兰芳最后只能蓄须明志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表示对日本帝国主义的抗议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表明不给侵略者演戏的决心。后来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梅兰芳不堪其扰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只好又回到了上海。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15</TotalTime>
  <Words>504</Words>
  <Application>Microsoft Office PowerPoint</Application>
  <PresentationFormat>自定义</PresentationFormat>
  <Paragraphs>81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10</cp:revision>
  <dcterms:created xsi:type="dcterms:W3CDTF">2020-08-17T02:46:32Z</dcterms:created>
  <dcterms:modified xsi:type="dcterms:W3CDTF">2025-08-20T01:44:30Z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