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2" r:id="rId3"/>
    <p:sldId id="737" r:id="rId4"/>
    <p:sldId id="738" r:id="rId5"/>
    <p:sldId id="739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72" y="54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>
                <a:solidFill>
                  <a:srgbClr val="D60093"/>
                </a:solidFill>
              </a:rPr>
              <a:t>语文园地六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395782"/>
              </p:ext>
            </p:extLst>
          </p:nvPr>
        </p:nvGraphicFramePr>
        <p:xfrm>
          <a:off x="406017" y="3496597"/>
          <a:ext cx="10912475" cy="270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3" imgW="3587610" imgH="891408" progId="Word.Document.12">
                  <p:embed/>
                </p:oleObj>
              </mc:Choice>
              <mc:Fallback>
                <p:oleObj name="文档" r:id="rId3" imgW="3587610" imgH="8914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017" y="3496597"/>
                        <a:ext cx="10912475" cy="270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361950" y="853663"/>
            <a:ext cx="10807700" cy="2551784"/>
            <a:chOff x="361950" y="863823"/>
            <a:chExt cx="10807700" cy="2551784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863823"/>
              <a:ext cx="10807700" cy="6267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一、我能正确规范地书写下列词语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en-US" dirty="0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1265" y="1581683"/>
              <a:ext cx="10759543" cy="1833924"/>
            </a:xfrm>
            <a:prstGeom prst="rect">
              <a:avLst/>
            </a:prstGeom>
          </p:spPr>
        </p:pic>
      </p:grpSp>
      <p:cxnSp>
        <p:nvCxnSpPr>
          <p:cNvPr id="6" name="直接连接符 5"/>
          <p:cNvCxnSpPr/>
          <p:nvPr/>
        </p:nvCxnSpPr>
        <p:spPr>
          <a:xfrm>
            <a:off x="1307036" y="4699911"/>
            <a:ext cx="4947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040957" y="4680247"/>
            <a:ext cx="4947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993285" y="4646518"/>
            <a:ext cx="1008112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520677" y="5472335"/>
            <a:ext cx="79208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040957" y="5472335"/>
            <a:ext cx="4947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993285" y="5472335"/>
            <a:ext cx="79208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4779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三、选择恰当的词语填入括号里。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害怕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着急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伤心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打头阵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占上风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栽跟头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同学们冤枉了她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地哭了。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一旦做了亏心事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自然每天心惊肉跳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被人发现。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每次妈妈下班回来晚了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我的心里都很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抗洪抢险时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战士们总是冲在最前面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抗震救灾时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的也是他们。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人不能太孤傲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否则说不定哪天就会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拔河比赛开始了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队员们个个身体健壮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很快便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80917" y="189478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23413" y="244799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04377" y="303389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537013" y="361867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302701" y="4791463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018808" y="537623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882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、先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把内容补充完整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再选择合适的俗语填空。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尺有所短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 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祸从口出。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机不可失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 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驷马难追。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比上不足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差之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谬以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52725" y="156486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寸有所长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12565" y="222564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病从口入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45118" y="278464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时不再来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04963" y="336744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一言既出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096741" y="397634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比下有余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664693" y="455757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毫厘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976045" y="455757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千里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344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08795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A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我们要说到做到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正所谓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_____________,_____________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“______________,______________”,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每个人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只有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虚心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向别人学习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才能不断进步。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45013" y="2090912"/>
            <a:ext cx="471315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一言既出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驷马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难追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20677" y="2717622"/>
            <a:ext cx="43027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尺有所短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寸有所长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619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27</TotalTime>
  <Words>101</Words>
  <Application>Microsoft Office PowerPoint</Application>
  <PresentationFormat>自定义</PresentationFormat>
  <Paragraphs>37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NEU-BZ-S92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16</cp:revision>
  <dcterms:created xsi:type="dcterms:W3CDTF">2020-08-17T02:46:32Z</dcterms:created>
  <dcterms:modified xsi:type="dcterms:W3CDTF">2025-08-20T01:31:01Z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