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2" r:id="rId3"/>
    <p:sldId id="737" r:id="rId4"/>
    <p:sldId id="740" r:id="rId5"/>
    <p:sldId id="741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一、我能正确规范地书写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汉字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2" y="2339255"/>
            <a:ext cx="11476190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51128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二、把下列词语补充完整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并选择合适的词语填空。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鼎沸　　　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锣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喧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彻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霄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zh-CN" altLang="zh-CN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窃窃私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mtClean="0">
              <a:solidFill>
                <a:schemeClr val="tx1"/>
              </a:solidFill>
              <a:latin typeface="NEU-BZ-S92" panose="02020503000000020003" pitchFamily="18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鸦雀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9654" y="1174946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28332" y="1177324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鼓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75070" y="1744494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响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763467" y="171634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46049" y="2314042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声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1950" y="2840133"/>
            <a:ext cx="10807700" cy="33267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在学校的庆祝活动上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同学们的欢呼声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让整个校园都充满了欢乐的气氛。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同学们都在上自习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教室里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球场上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大家都在为各自的队伍呐喊助威。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小雪花轻轻地飘着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发出沙沙的声音。这些小精灵仿佛是在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61237" y="28418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467481" y="39237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045407" y="44777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78432" y="558210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908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9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1980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三、日积月累。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 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但闻人语响。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返景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8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复照青苔上。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0997" y="191784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王维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165081" y="250260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空山不见人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96941" y="36863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入深林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870172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将这首诗补充完整。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在这个诗题中应读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16605" y="5459713"/>
            <a:ext cx="1095172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zhài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12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215996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这首诗描写的是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景色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傍晚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早晨　　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深夜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中午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6989" y="22120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2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34</TotalTime>
  <Words>112</Words>
  <Application>Microsoft Office PowerPoint</Application>
  <PresentationFormat>自定义</PresentationFormat>
  <Paragraphs>39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2025-08-20T00:18:33Z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