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6" r:id="rId5"/>
    <p:sldId id="742" r:id="rId6"/>
    <p:sldId id="739" r:id="rId7"/>
    <p:sldId id="733" r:id="rId8"/>
    <p:sldId id="740" r:id="rId9"/>
    <p:sldId id="741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3</a:t>
            </a:r>
            <a:r>
              <a:rPr lang="en-US" altLang="zh-CN" sz="4400" baseline="30000" dirty="0">
                <a:solidFill>
                  <a:srgbClr val="D60093"/>
                </a:solidFill>
              </a:rPr>
              <a:t>*</a:t>
            </a:r>
            <a:r>
              <a:rPr lang="zh-CN" altLang="zh-CN" sz="4400" dirty="0">
                <a:solidFill>
                  <a:srgbClr val="D60093"/>
                </a:solidFill>
              </a:rPr>
              <a:t>　现代诗二首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24495"/>
            <a:ext cx="10807700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一、把下列加点字的音节补充完整。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073614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二、给句中加点字选择正确的解释。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窃取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趁人不知道拿人东西据为己有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行动瞒着人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抽出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	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苟且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375676"/>
              </p:ext>
            </p:extLst>
          </p:nvPr>
        </p:nvGraphicFramePr>
        <p:xfrm>
          <a:off x="398463" y="1477166"/>
          <a:ext cx="1166018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4" imgW="3826872" imgH="215628" progId="Word.Document.12">
                  <p:embed/>
                </p:oleObj>
              </mc:Choice>
              <mc:Fallback>
                <p:oleObj name="文档" r:id="rId4" imgW="3826872" imgH="2156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8463" y="1477166"/>
                        <a:ext cx="11660187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1204869" y="1439108"/>
            <a:ext cx="1140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cháo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051838" y="1435080"/>
            <a:ext cx="845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w</a:t>
            </a: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ěi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817518" y="1453347"/>
            <a:ext cx="798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luó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376178" y="1405636"/>
            <a:ext cx="11176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zhàn</a:t>
            </a:r>
            <a:endParaRPr lang="zh-CN" altLang="en-US" dirty="0"/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047138"/>
              </p:ext>
            </p:extLst>
          </p:nvPr>
        </p:nvGraphicFramePr>
        <p:xfrm>
          <a:off x="397105" y="3900799"/>
          <a:ext cx="11671959" cy="197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文档" r:id="rId7" imgW="3829305" imgH="649394" progId="Word.Document.12">
                  <p:embed/>
                </p:oleObj>
              </mc:Choice>
              <mc:Fallback>
                <p:oleObj name="文档" r:id="rId7" imgW="3829305" imgH="6493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7105" y="3900799"/>
                        <a:ext cx="11671959" cy="197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5556795" y="386716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8425333" y="453997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8894956" y="518409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三、句子万花筒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头白的芦苇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也妆成一瞬的红颜了。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这句话运用了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生动地写出了芦苇被夕阳映照后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色变成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色的景象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给诗平添了一丝情趣、一丝生气。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我会照样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月亮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07077" y="208795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拟人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96741" y="271466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白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85659" y="2714669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64893" y="3888159"/>
            <a:ext cx="605486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羞涩地从云中走出来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亭亭玉立。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花牛在草地里做梦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太阳偷渡了西山的青峰。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太阳偷渡了西山的青峰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花牛十分悠闲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陶醉其中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忘记了时间。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花牛还会在草地上做些什么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结果又是怎样的呢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请你发挥想象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写一写。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129189" y="1583903"/>
            <a:ext cx="348044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太阳从西边落下了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98845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花牛还会在草地上唱歌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听得夕阳露出了红红的笑脸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4996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121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四、根据课文内容填空。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《秋晚的江上》描写的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季节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傍晚时分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《花牛歌》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每节都是一幅画。其中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坐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是动景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眠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是静景。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73005" y="1901431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秋天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10645" y="2498644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江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景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744813" y="3068985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64493" y="366548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走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937068" y="3655653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做梦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6795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1950" y="913179"/>
            <a:ext cx="10807700" cy="4415140"/>
            <a:chOff x="361950" y="913179"/>
            <a:chExt cx="10807700" cy="4415140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913179"/>
              <a:ext cx="10807700" cy="123264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五、课外阅读我能行。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方正宋黑_GBK" panose="03000509000000000000" pitchFamily="65" charset="-122"/>
                  <a:cs typeface="Times New Roman" panose="02020603050405020304" pitchFamily="18" charset="0"/>
                </a:rPr>
                <a:t>太阳是大家的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节选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793998" y="2281331"/>
              <a:ext cx="4246959" cy="2456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西边天上的朵朵白云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变成了红彤彤的晚霞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;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从东山上升起的太阳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到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西山</a:t>
              </a:r>
              <a:r>
                <a:rPr lang="zh-CN" altLang="en-US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上</a:t>
              </a:r>
              <a:r>
                <a:rPr lang="zh-CN" altLang="zh-CN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就要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落下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!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5834558" y="2281331"/>
              <a:ext cx="5183063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一天中太阳做了多少好事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: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她把金光往鲜花上</a:t>
              </a: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洒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;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她把小树往高处拔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;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她陪着小朋友在海边戏水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看他们扬起欢乐的浪花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328989" y="2281331"/>
              <a:ext cx="0" cy="30469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太阳每天早晨从东山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晚上在西山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选文第一节给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描述 的画面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晴空万里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夕阳晚照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风和日丽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选文第二节中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作者写了太阳做的三件好事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。从中可以体会到太阳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的品质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无私奉献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默默无闻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68949" y="109286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升起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073405" y="106336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落下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48802" y="168087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09309" y="281021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给鲜花洒满阳光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4150" y="339498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帮小树长高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39018" y="3394986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陪小朋友们戏水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6022" y="39753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71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想一想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太阳还会做哪些好事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(1)________________________________________;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(2)________________________________________;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(3)________________________________________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07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31</TotalTime>
  <Words>331</Words>
  <Application>Microsoft Office PowerPoint</Application>
  <PresentationFormat>自定义</PresentationFormat>
  <Paragraphs>73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2025-08-20T00:12:33Z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