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2" r:id="rId3"/>
    <p:sldId id="736" r:id="rId4"/>
    <p:sldId id="738" r:id="rId5"/>
    <p:sldId id="737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语文园地八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814358"/>
            <a:ext cx="10807700" cy="2569745"/>
            <a:chOff x="361950" y="575791"/>
            <a:chExt cx="10807700" cy="2569745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575791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一、我能正确规范地书写下列词语。</a:t>
              </a:r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9458" y="1295871"/>
              <a:ext cx="10783156" cy="1849665"/>
            </a:xfrm>
            <a:prstGeom prst="rect">
              <a:avLst/>
            </a:prstGeom>
          </p:spPr>
        </p:pic>
      </p:grp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371419"/>
              </p:ext>
            </p:extLst>
          </p:nvPr>
        </p:nvGraphicFramePr>
        <p:xfrm>
          <a:off x="432445" y="3721484"/>
          <a:ext cx="11671959" cy="2080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5" imgW="3826872" imgH="682102" progId="Word.Document.12">
                  <p:embed/>
                </p:oleObj>
              </mc:Choice>
              <mc:Fallback>
                <p:oleObj name="文档" r:id="rId5" imgW="3826872" imgH="682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2445" y="3721484"/>
                        <a:ext cx="11671959" cy="2080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368549" y="4320207"/>
            <a:ext cx="889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jiàn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60837" y="4312752"/>
            <a:ext cx="1162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shòu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697141" y="4312751"/>
            <a:ext cx="1140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zōng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71140" y="5061051"/>
            <a:ext cx="684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pǔ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80917" y="5057323"/>
            <a:ext cx="54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jù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494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官绅跪下求饶。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把句子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具体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官绅一个个吓得面如土色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跪下来磕头求饶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把头都磕破了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直淌血。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蔡桓侯派人去问他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扁鹊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你为什么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一声不响就跑掉了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蔡桓侯派人去问扁鹊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他为什么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一声不响就跑掉了。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09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2264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四、把下列词语补充完整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并按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要求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归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类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眸皓齿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凛凛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膀大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龙钟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玉立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多用于形容少女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用于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健壮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男子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多用于形容老人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0517" y="1439887"/>
            <a:ext cx="2137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清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秀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96941" y="147176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明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12565" y="2057130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45464" y="2057130"/>
            <a:ext cx="1624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威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52441" y="26218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腰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96941" y="2623381"/>
            <a:ext cx="2137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鹤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童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9558" y="3220491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老       态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896941" y="3220491"/>
            <a:ext cx="1829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亭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亭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44813" y="376398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眉清目秀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明眸皓齿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亭亭玉立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595742" y="4387726"/>
            <a:ext cx="61920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相貌堂堂　威风凛凛　膀大腰圆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528789" y="4952837"/>
            <a:ext cx="4162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鹤发童颜　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老态龙钟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48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五、我会交流。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复述课文有不少小技巧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比如复述前多读几遍课文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还要抓住课文的主要内容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对于其他内容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按照事情发展顺序进行复述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要注意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我们来试着复述《纪昌学射》吧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8469" y="1881767"/>
            <a:ext cx="306846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梳理出主要情节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48469" y="311020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可适当省略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8469" y="4239488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课文中提示顺序的词句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8469" y="546362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181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34</TotalTime>
  <Words>141</Words>
  <Application>Microsoft Office PowerPoint</Application>
  <PresentationFormat>自定义</PresentationFormat>
  <Paragraphs>44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23</cp:revision>
  <dcterms:created xsi:type="dcterms:W3CDTF">2020-08-17T02:46:32Z</dcterms:created>
  <dcterms:modified xsi:type="dcterms:W3CDTF">2025-08-20T02:25:24Z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