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731" r:id="rId3"/>
    <p:sldId id="736" r:id="rId4"/>
    <p:sldId id="737" r:id="rId5"/>
    <p:sldId id="738" r:id="rId6"/>
    <p:sldId id="739" r:id="rId7"/>
    <p:sldId id="741" r:id="rId8"/>
    <p:sldId id="740" r:id="rId9"/>
    <p:sldId id="735" r:id="rId1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</a:rPr>
              <a:t>(</a:t>
            </a:r>
            <a:r>
              <a:rPr lang="zh-CN" altLang="zh-CN" sz="4400" dirty="0">
                <a:solidFill>
                  <a:srgbClr val="D60093"/>
                </a:solidFill>
              </a:rPr>
              <a:t>二</a:t>
            </a:r>
            <a:r>
              <a:rPr lang="en-US" altLang="zh-CN" sz="4400" dirty="0">
                <a:solidFill>
                  <a:srgbClr val="D60093"/>
                </a:solidFill>
              </a:rPr>
              <a:t>)</a:t>
            </a:r>
            <a:r>
              <a:rPr lang="zh-CN" altLang="zh-CN" sz="4400" dirty="0">
                <a:solidFill>
                  <a:srgbClr val="D60093"/>
                </a:solidFill>
              </a:rPr>
              <a:t>　句子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一、缩写句子。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细细的溪水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流着山草和野花的香味。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溪水流着香味。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平静的江面上笼罩着一层蒙蒙的薄雾。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江面上笼罩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着雾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活泼可爱的弟弟津津有味地吃着又香又甜的大苹果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弟弟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吃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着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苹果。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429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、把字句、被字句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练习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普罗米修斯把火种带到人间。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改为被字句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你们说的话全都被我听到了。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改为把字句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科学家揭开了蝙蝠能在夜里飞行的秘密。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把字句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被字句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015951"/>
            <a:ext cx="56428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火种被普罗米修斯带到人间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188050"/>
            <a:ext cx="56428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我把你们说的话全都听到了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998776" y="4360149"/>
            <a:ext cx="801213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科学家把蝙蝠能在夜里飞行的秘密揭开了。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02435" y="4927107"/>
            <a:ext cx="801213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蝙蝠能在夜里飞行的秘密被科学家揭开了。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7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9331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三、给句子换个说法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意思不变。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猎狗愣住了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它怎么能料到老麻雀会有这么大的勇气呢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猎狗愣住了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它没有料到老麻雀会有这么大的勇气。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鹅有什么可怕的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看把你吓成这样。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鹅没有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什么可怕的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看把你吓成这样。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这样气魄雄伟的工程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在世界历史上是一个伟大的奇迹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这样气魄雄伟的工程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在世界历史上难道不是一个伟大的奇迹吗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41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2131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四、修改病句。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我看到飞到天空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它们飞得多快呀。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我看到鸟儿飞到天空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它们飞得多快呀。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《爬山虎的脚》的作者是著名作家叶圣陶写的。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《爬山虎的脚》的作者是著名作家叶圣陶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《爬山虎的脚》是著名作家叶圣陶写的。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战士们冒着大雨和泥泞的小路快速前进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战士们冒着大雨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在泥泞的小路上快速前进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40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1616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五、照样子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用加点词语写句子。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爬山虎的脚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图画上蛟龙的爪子。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地上厚厚的白雪像给麦田盖上了一层棉被。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月盘是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月光是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柔和。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这里空气是那样清新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草原是那样碧绿。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一根极细的电线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dirty="0">
                <a:solidFill>
                  <a:srgbClr val="E46C0A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能灵巧地避开。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即使明天下大雨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我也要按时到学校。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28373" y="1829423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6621" y="3002315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8669" y="3002315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0957" y="3002315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3095" y="2998069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485" y="4176191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3020" y="4176191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0957" y="4165950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49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六、按要求完成句子练习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那只小虱子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在纪昌的眼里一天天大起来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练到后来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大得竟然像车轮一样。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这句话主要运用了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写出了纪昌练习的效果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请用这种修辞手法写句子。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这间屋子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突出屋子小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桂花开了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突出桂花香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20877" y="2690734"/>
            <a:ext cx="100860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夸张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56581" y="3240087"/>
            <a:ext cx="100860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明显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5190" y="4392215"/>
            <a:ext cx="3480440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小得连老鼠都嫌挤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65190" y="4996996"/>
            <a:ext cx="4716356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十里外都能闻到它的香味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72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52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选一选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下列句子用了哪些修辞手法。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比喻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拟人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排比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设问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夸张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当四周很安静的时候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蟋蟀就在这平台上弹琴。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靠什么呼风唤雨呢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靠的是现代科学技术。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那时没有收音机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没有电视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没有飞机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更没有宇宙飞船。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一只老麻雀从一棵树上飞下来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像一块石头似的落在猎狗面前。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那声音如同山崩地裂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好像大地都被震得颤动起来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爬山虎叶柄上的细丝很像蜗牛的触角。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08709" y="4208559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61437" y="186748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568123" y="3096672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639604" y="2464043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086901" y="4858093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55461" y="5404557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6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17</TotalTime>
  <Words>337</Words>
  <Application>Microsoft Office PowerPoint</Application>
  <PresentationFormat>自定义</PresentationFormat>
  <Paragraphs>77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方正书宋_GBK</vt:lpstr>
      <vt:lpstr>仿宋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2025-08-20T02:33:14Z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