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6" r:id="rId6"/>
    <p:sldId id="739" r:id="rId7"/>
    <p:sldId id="740" r:id="rId8"/>
    <p:sldId id="733" r:id="rId9"/>
    <p:sldId id="741" r:id="rId10"/>
    <p:sldId id="745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20</a:t>
            </a:r>
            <a:r>
              <a:rPr lang="zh-CN" altLang="zh-CN" sz="4400" dirty="0">
                <a:solidFill>
                  <a:srgbClr val="D60093"/>
                </a:solidFill>
              </a:rPr>
              <a:t>　陀　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根据短文内容填空。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短文是按照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顺序来叙述的。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农村孩子有自己的玩具和游戏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他们制作了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等玩具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还经常玩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等游戏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他们特别快乐。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介绍一下你最喜欢的玩具或游戏吧。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12765" y="1367879"/>
            <a:ext cx="111120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785373" y="2051143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雪车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6461" y="2592015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木陀螺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96741" y="259201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沙包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65293" y="2592015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打水漂儿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4926" y="3218725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捉迷藏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72857" y="3186539"/>
            <a:ext cx="142058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打雪仗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1362" y="4472145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429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783681"/>
            <a:ext cx="8980897" cy="5182878"/>
            <a:chOff x="361950" y="783681"/>
            <a:chExt cx="8980897" cy="5182878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783681"/>
              <a:ext cx="4108817" cy="626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r="34825"/>
            <a:stretch/>
          </p:blipFill>
          <p:spPr>
            <a:xfrm>
              <a:off x="2229520" y="1519446"/>
              <a:ext cx="7113327" cy="214285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5232" y="3833226"/>
              <a:ext cx="6961905" cy="2133333"/>
            </a:xfrm>
            <a:prstGeom prst="rect">
              <a:avLst/>
            </a:prstGeom>
          </p:spPr>
        </p:pic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2537065" y="222958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情   况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26018" y="222318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溃   败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53357" y="453623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自   豪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03965" y="4537180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预   计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100461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二、把下列词语补充完整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并根据意思写词语。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雪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看到名称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就联想到它的意义。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展示一下自己的本领。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冰雪漫天盖地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形容非常寒冷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指失败之后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重新集合力量再干。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9885" y="1662559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身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61701" y="1641595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37998" y="1654532"/>
            <a:ext cx="20361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舞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蹈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13197" y="2247334"/>
            <a:ext cx="2241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ea typeface="宋体" panose="02010600030101010101" pitchFamily="2" charset="-122"/>
              </a:rPr>
              <a:t>   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74798" y="2255293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声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ea typeface="宋体" panose="02010600030101010101" pitchFamily="2" charset="-122"/>
              </a:rPr>
              <a:t> </a:t>
            </a:r>
            <a:r>
              <a:rPr lang="en-US" altLang="zh-CN" dirty="0" smtClean="0">
                <a:ea typeface="宋体" panose="02010600030101010101" pitchFamily="2" charset="-122"/>
              </a:rPr>
              <a:t>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色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797691" y="2282250"/>
            <a:ext cx="2034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天 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         地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65138" y="281451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顾名思义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842877" y="339929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一显身手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697141" y="402399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冰天雪地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273205" y="4624425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重整旗鼓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47642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下列句子中不是比喻句的一项是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快乐像过冬的燕子一般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飞到一个谁也看不到的地方去了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这只陀螺不是人工削出来的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而是一位木工在旋床上旋出来的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圆且光滑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如同一枚鸭蛋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它圆头圆脑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好像上下左右都能找到支撑点似的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78981" y="176602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1433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嵌上滚珠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还是钉上铁钉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冰尜儿都不会裂开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能毫无怨言地让你抽打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在冰面上</a:t>
            </a:r>
            <a:r>
              <a:rPr lang="zh-CN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旋转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舞蹈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句子中画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的部分改为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横冲直撞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好不好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不好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横冲直撞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虽然也是写动作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但带有贬义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显得无章法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没有美感。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舞蹈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运用拟人的修辞手法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写出了冰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尜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儿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动作之美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表达了作者的喜爱之情。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1650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在括号里填上恰当的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关联词。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它远不如我想象中的那么漂亮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我极高兴地接受了它。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当我看到这枚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鸭蛋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的下端已嵌上一粒大滚珠时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是手舞足蹈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8549" y="203942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85373" y="20394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40557" y="315082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尤其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46542" y="37576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67606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四、课外阅读我能行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NEU-BZ-S92"/>
                <a:ea typeface="方正宋黑_GBK"/>
                <a:cs typeface="Times New Roman" panose="02020603050405020304" pitchFamily="18" charset="0"/>
              </a:rPr>
              <a:t>我们的玩具和游戏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听说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城里的孩子们有许多玩具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那都是从商店里买来的。他们不知道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我们农村孩子也有自己的玩具和游戏。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春天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我们采来山花和野草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编成花环戴在头上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我们摘片柳叶吹口哨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引得小鸟跟着叫。夏天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我们喜欢在湖边打水漂儿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看小石片跳来跳去。树上的知了、地上的蚂蚱和蟋蟀都是我们的好朋友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有它们陪伴的夏日从不寂寞。秋天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丰收</a:t>
            </a:r>
            <a:r>
              <a:rPr lang="zh-CN" altLang="zh-CN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45904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场院热闹起来。男孩子们最爱分队模拟打仗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一个个草垛成了堡垒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曲曲折折的地形还真让人有点摸不着头脑。女孩子们最爱在草垛里捉迷藏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把自己埋在草堆里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叫你半天也找不到。冬天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冰天雪地更有趣。我们堆雪人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打雪仗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钉一个小雪车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尖叫着从高坡上滑下。男孩子们喜欢削个木陀螺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在冰面上抽得它团团转。女孩子们喜欢自己缝沙包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丢来丢去真开心。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89627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的玩具是自己动手制作的。我们有自己的玩法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我们特别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快乐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5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34</TotalTime>
  <Words>402</Words>
  <Application>Microsoft Office PowerPoint</Application>
  <PresentationFormat>自定义</PresentationFormat>
  <Paragraphs>71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14</cp:revision>
  <dcterms:created xsi:type="dcterms:W3CDTF">2020-08-17T02:46:32Z</dcterms:created>
  <dcterms:modified xsi:type="dcterms:W3CDTF">2025-08-20T01:28:12Z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