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731" r:id="rId3"/>
    <p:sldId id="732" r:id="rId4"/>
    <p:sldId id="740" r:id="rId5"/>
    <p:sldId id="737" r:id="rId6"/>
    <p:sldId id="736" r:id="rId7"/>
    <p:sldId id="741" r:id="rId8"/>
    <p:sldId id="733" r:id="rId9"/>
    <p:sldId id="738" r:id="rId10"/>
    <p:sldId id="739" r:id="rId11"/>
    <p:sldId id="735" r:id="rId12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5" d="100"/>
          <a:sy n="95" d="100"/>
        </p:scale>
        <p:origin x="168" y="66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11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</a:rPr>
              <a:t>24</a:t>
            </a:r>
            <a:r>
              <a:rPr lang="en-US" altLang="zh-CN" sz="4400" baseline="30000" dirty="0">
                <a:solidFill>
                  <a:srgbClr val="D60093"/>
                </a:solidFill>
              </a:rPr>
              <a:t>*</a:t>
            </a:r>
            <a:r>
              <a:rPr lang="zh-CN" altLang="zh-CN" sz="4400" dirty="0">
                <a:solidFill>
                  <a:srgbClr val="D60093"/>
                </a:solidFill>
              </a:rPr>
              <a:t>　延安</a:t>
            </a:r>
            <a:r>
              <a:rPr lang="en-US" altLang="zh-CN" sz="4400" dirty="0">
                <a:solidFill>
                  <a:srgbClr val="D60093"/>
                </a:solidFill>
              </a:rPr>
              <a:t>,</a:t>
            </a:r>
            <a:r>
              <a:rPr lang="zh-CN" altLang="zh-CN" sz="4400" dirty="0">
                <a:solidFill>
                  <a:srgbClr val="D60093"/>
                </a:solidFill>
              </a:rPr>
              <a:t>我把你追寻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511895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诗歌第二小节用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这四个最有代表性的地方来描写延安。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本首诗中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作者实际追寻的是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u="sng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20877" y="1489545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延河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337101" y="148954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枣园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785373" y="1489543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南泥湾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20477" y="2123793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杨家岭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977061" y="2708568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延安精神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09671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4075528"/>
              </p:ext>
            </p:extLst>
          </p:nvPr>
        </p:nvGraphicFramePr>
        <p:xfrm>
          <a:off x="504453" y="935831"/>
          <a:ext cx="9989367" cy="3456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文档" r:id="rId3" imgW="4542215" imgH="1583885" progId="Word.Document.12">
                  <p:embed/>
                </p:oleObj>
              </mc:Choice>
              <mc:Fallback>
                <p:oleObj name="文档" r:id="rId3" imgW="4542215" imgH="158388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4453" y="935831"/>
                        <a:ext cx="9989367" cy="34563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568952" y="2375991"/>
            <a:ext cx="684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193085" y="2372919"/>
            <a:ext cx="288032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568952" y="3218879"/>
            <a:ext cx="938125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192793" y="3189287"/>
            <a:ext cx="719976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442952" y="4032175"/>
            <a:ext cx="725797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118218" y="4104183"/>
            <a:ext cx="1011075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1511895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二、写出下列词语的近义词。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昔日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追寻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温热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	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破旧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奥秘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	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灿烂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78235" y="2126871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往日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056681" y="2144274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寻找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578234" y="273421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温暖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056683" y="271164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陈旧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2578233" y="335385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秘密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056682" y="3341724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绚烂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987047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61950" y="1090811"/>
            <a:ext cx="10807700" cy="35594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三、选词填空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茁壮成长　　雨后春笋　　满目琳琅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商场里摆满了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的商品。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小树苗在母亲的呵护下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随着经济发展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一排排高楼大厦如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一般矗立。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816821" y="2304043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满目琳琅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5400997" y="2943344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茁壮成长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345213" y="3528119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雨后春笋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027751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5650790"/>
              </p:ext>
            </p:extLst>
          </p:nvPr>
        </p:nvGraphicFramePr>
        <p:xfrm>
          <a:off x="360437" y="1079847"/>
          <a:ext cx="10680700" cy="3852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文档" r:id="rId3" imgW="3542200" imgH="1274833" progId="Word.Document.12">
                  <p:embed/>
                </p:oleObj>
              </mc:Choice>
              <mc:Fallback>
                <p:oleObj name="文档" r:id="rId3" imgW="3542200" imgH="127483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0437" y="1079847"/>
                        <a:ext cx="10680700" cy="3852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-30203" y="2159967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:1.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人一旦有了私心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就容易失去客观的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立场</a:t>
            </a: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-143619" y="4032175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面对遇险群众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解放军战士毫不犹豫地跳下水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救人</a:t>
            </a: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965997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像翩翩归来的燕子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在追寻昔日的春光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像茁壮成长的小树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在追寻雨露和太阳。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仿写句子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像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在追寻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u="sng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像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在追寻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u="sng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936501" y="2087959"/>
            <a:ext cx="317106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潺潺流淌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溪水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617021" y="2087959"/>
            <a:ext cx="224452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广阔的江河</a:t>
            </a:r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951519" y="2698453"/>
            <a:ext cx="306846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历经风浪的船只</a:t>
            </a:r>
            <a:endParaRPr lang="zh-CN" altLang="en-US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632039" y="2698453"/>
            <a:ext cx="224452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温暖的港湾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2260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808761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五、课内阅读我最棒。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像翩翩归来的燕子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6"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在追寻昔日的春光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6"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像茁壮成长的小树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6"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在追寻雨露和太阳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6"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追寻你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延河叮咚的流水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6"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追寻你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枣园梨花的清香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6"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追寻你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南泥湾开荒的镢头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6"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追寻你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杨家岭讲话的会场。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1223863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根据意思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诗歌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中找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出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合适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的词语写下来。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形容轻快地跳舞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也形容动物飞舞。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指植物在阳光的照耀下向成熟的阶段发展。通常比喻父母长辈们希望青少年儿童健康快乐地成长。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诗歌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小节把追寻者比作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点明了这种追寻的必要性。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61237" y="1871935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翩翩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217132" y="3046193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茁壮成长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996228" y="363096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燕子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921113" y="363096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小树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1312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41</TotalTime>
  <Words>186</Words>
  <Application>Microsoft Office PowerPoint</Application>
  <PresentationFormat>自定义</PresentationFormat>
  <Paragraphs>65</Paragraphs>
  <Slides>11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NEU-BZ-S92</vt:lpstr>
      <vt:lpstr>方正书宋_GBK</vt:lpstr>
      <vt:lpstr>黑体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14</cp:revision>
  <dcterms:created xsi:type="dcterms:W3CDTF">2020-08-17T02:46:32Z</dcterms:created>
  <dcterms:modified xsi:type="dcterms:W3CDTF">2025-08-20T02:14:15Z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