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731" r:id="rId3"/>
    <p:sldId id="732" r:id="rId4"/>
    <p:sldId id="743" r:id="rId5"/>
    <p:sldId id="736" r:id="rId6"/>
    <p:sldId id="737" r:id="rId7"/>
    <p:sldId id="733" r:id="rId8"/>
    <p:sldId id="741" r:id="rId9"/>
    <p:sldId id="742" r:id="rId10"/>
    <p:sldId id="739" r:id="rId11"/>
    <p:sldId id="740" r:id="rId12"/>
    <p:sldId id="735" r:id="rId13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5" d="100"/>
          <a:sy n="95" d="100"/>
        </p:scale>
        <p:origin x="168" y="66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12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</a:rPr>
              <a:t>8</a:t>
            </a:r>
            <a:r>
              <a:rPr lang="en-US" altLang="zh-CN" sz="4400" baseline="30000" dirty="0">
                <a:solidFill>
                  <a:srgbClr val="D60093"/>
                </a:solidFill>
              </a:rPr>
              <a:t>*</a:t>
            </a:r>
            <a:r>
              <a:rPr lang="zh-CN" altLang="zh-CN" sz="4400" dirty="0">
                <a:solidFill>
                  <a:srgbClr val="D60093"/>
                </a:solidFill>
              </a:rPr>
              <a:t>　蝴蝶的家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295871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条纹蜘蛛捕获猎物的武器是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黄、黑、银相间的条纹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附近的树枝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一根又粗又宽的带子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一张整齐对称的大网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996725" y="136787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219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3905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条纹蜘蛛的网和别的蜘蛛网有什么不同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用“</a:t>
            </a:r>
            <a:r>
              <a:rPr lang="zh-CN" altLang="en-US" u="sng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u="sng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在文中画出相关语句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u="sng">
                <a:ea typeface="楷体" panose="02010609060101010101" pitchFamily="49" charset="-122"/>
                <a:cs typeface="Times New Roman" panose="02020603050405020304" pitchFamily="18" charset="0"/>
              </a:rPr>
              <a:t>条纹蜘蛛网的下半部</a:t>
            </a:r>
            <a:r>
              <a:rPr lang="en-US" altLang="zh-CN" u="sng"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u="sng">
                <a:ea typeface="楷体" panose="02010609060101010101" pitchFamily="49" charset="-122"/>
                <a:cs typeface="Times New Roman" panose="02020603050405020304" pitchFamily="18" charset="0"/>
              </a:rPr>
              <a:t>有一根又粗又宽的带子</a:t>
            </a:r>
            <a:r>
              <a:rPr lang="en-US" altLang="zh-CN" u="sng"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u="sng">
                <a:ea typeface="楷体" panose="02010609060101010101" pitchFamily="49" charset="-122"/>
                <a:cs typeface="Times New Roman" panose="02020603050405020304" pitchFamily="18" charset="0"/>
              </a:rPr>
              <a:t>从中心开始沿着辐一曲一折</a:t>
            </a:r>
            <a:r>
              <a:rPr lang="en-US" altLang="zh-CN" u="sng"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u="sng">
                <a:ea typeface="楷体" panose="02010609060101010101" pitchFamily="49" charset="-122"/>
                <a:cs typeface="Times New Roman" panose="02020603050405020304" pitchFamily="18" charset="0"/>
              </a:rPr>
              <a:t>直到</a:t>
            </a:r>
            <a:r>
              <a:rPr lang="zh-CN" altLang="en-US" u="sng" smtClean="0">
                <a:ea typeface="楷体" panose="02010609060101010101" pitchFamily="49" charset="-122"/>
                <a:cs typeface="Times New Roman" panose="02020603050405020304" pitchFamily="18" charset="0"/>
              </a:rPr>
              <a:t>边缘</a:t>
            </a:r>
            <a:endParaRPr lang="en-US" altLang="zh-CN" u="sng" smtClean="0"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请你提出两个关于条纹蜘蛛的问题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条纹蜘蛛是怎样把网横跨在小溪两岸的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条纹蜘蛛是怎样吃体形比它更大的昆虫的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103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0937279"/>
              </p:ext>
            </p:extLst>
          </p:nvPr>
        </p:nvGraphicFramePr>
        <p:xfrm>
          <a:off x="504825" y="1230313"/>
          <a:ext cx="11645900" cy="3541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文档" r:id="rId3" imgW="3829305" imgH="1169342" progId="Word.Document.12">
                  <p:embed/>
                </p:oleObj>
              </mc:Choice>
              <mc:Fallback>
                <p:oleObj name="文档" r:id="rId3" imgW="3829305" imgH="116934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4825" y="1230313"/>
                        <a:ext cx="11645900" cy="3541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7320627" y="1223863"/>
            <a:ext cx="7446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61950" y="1295871"/>
            <a:ext cx="10807700" cy="6443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二、根据语境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在括号里写出加点词的反义词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3471338"/>
              </p:ext>
            </p:extLst>
          </p:nvPr>
        </p:nvGraphicFramePr>
        <p:xfrm>
          <a:off x="425782" y="1986455"/>
          <a:ext cx="11671959" cy="26328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文档" r:id="rId3" imgW="3826872" imgH="863229" progId="Word.Document.12">
                  <p:embed/>
                </p:oleObj>
              </mc:Choice>
              <mc:Fallback>
                <p:oleObj name="文档" r:id="rId3" imgW="3826872" imgH="86322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5782" y="1986455"/>
                        <a:ext cx="11671959" cy="26328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8065293" y="1888488"/>
            <a:ext cx="111120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沉重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9001397" y="2564438"/>
            <a:ext cx="10086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面对</a:t>
            </a:r>
            <a:endParaRPr lang="zh-CN" altLang="en-US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8601273" y="3269122"/>
            <a:ext cx="10086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柔和</a:t>
            </a:r>
            <a:endParaRPr lang="zh-CN" altLang="en-US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8137301" y="3886174"/>
            <a:ext cx="10086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强壮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230699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61950" y="750357"/>
            <a:ext cx="10807700" cy="53717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三、课内阅读我最棒。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889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一个女孩对我说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雨后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蝴蝶就会重新出来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在阳光里飞。它们是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高兴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鲜艳。我想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它们一定是藏在一个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的家里。它们的家一定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不像家雀儿似的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一下雨就飞到人们的屋檐下避雨。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是这样的。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889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她的话说得倒是不错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但我却从来没有见到过下雨时蝴蝶藏身的地方。谁要是能说给我听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我就不着急了。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根据课文内容填空。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2304653" y="1943943"/>
            <a:ext cx="111120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那么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545013" y="1914213"/>
            <a:ext cx="111120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那么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168749" y="2490511"/>
            <a:ext cx="111120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秘密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9463014" y="2493134"/>
            <a:ext cx="111120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美丽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1462113" y="3087725"/>
            <a:ext cx="111120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香甜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2637574" y="3673621"/>
            <a:ext cx="111120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一定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631010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小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女孩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认为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下雨时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蝴蝶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藏在哪里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你认为蝴蝶的家在哪里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为什么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222145"/>
            <a:ext cx="481894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藏在一个秘密的家里。　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3459839"/>
            <a:ext cx="699230" cy="6443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略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9611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61950" y="1153256"/>
            <a:ext cx="10807700" cy="359899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四、课外阅读我能行。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 panose="02020503000000020003" pitchFamily="18" charset="-122"/>
                <a:ea typeface="方正宋黑_GBK" panose="03000509000000000000" pitchFamily="65" charset="-122"/>
                <a:cs typeface="Times New Roman" panose="02020603050405020304" pitchFamily="18" charset="0"/>
              </a:rPr>
              <a:t>条纹蜘蛛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889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无论从举止还是从颜色上讲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条纹蜘蛛是我所知道的蜘蛛中最完美的一种。在它那胖胖的像榛子仁一般大小的身体上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有着黄、黑、银三色相间的条纹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所以它的名字叫</a:t>
            </a:r>
            <a:r>
              <a:rPr lang="zh-CN" altLang="zh-CN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条纹蜘蛛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。它们的八只脚环绕在身体周围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好像车轮的辐条。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23863"/>
            <a:ext cx="10807700" cy="301896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几乎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什么小虫子它都爱吃。不管那是蝗虫跳跃的地方还是苍蝇盘旋的地方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是蜻蜓跳舞的地方还是蝴蝶飞翔的地方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只要它能找到攀网的地方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它就会立刻织起网来。它常常把网横跨在小溪的两岸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因为那里猎物比较丰盛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有时候它也在长着小草的斜坡上或榆树林里织网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因为那里是蚱蜢的乐园。</a:t>
            </a:r>
            <a:r>
              <a:rPr lang="zh-CN" altLang="zh-CN">
                <a:solidFill>
                  <a:srgbClr val="000000"/>
                </a:solidFill>
                <a:latin typeface="NEU-BZ-S92" panose="02020503000000020003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 panose="02020503000000020003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179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935831"/>
            <a:ext cx="10807700" cy="479176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捕获猎物的武器便是那张大网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网的周围攀在附近的树枝上。它的网和别种蜘蛛的网差不多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放射形的蛛丝从中央向四周扩散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上面连续地盘上一圈圈的螺线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从中央一直到边缘。整张网做得非常大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而且整齐对称。和别的蜘蛛网不同的是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条纹蜘蛛网的下半部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有一根又粗又宽的带子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从中心开始沿着辐一曲一折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直到边缘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这是它的作品的标记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也是它在作品中的一种签名。同时这种粗的折线也能增加网的坚固性。</a:t>
            </a:r>
            <a:endParaRPr lang="zh-CN" altLang="zh-CN">
              <a:solidFill>
                <a:srgbClr val="000000"/>
              </a:solidFill>
              <a:latin typeface="NEU-BZ-S92" panose="02020503000000020003"/>
              <a:ea typeface="方正书宋_GBK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选自《昆虫记》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有删改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effectLst/>
              <a:latin typeface="NEU-BZ-S92" panose="02020503000000020003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0903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26</TotalTime>
  <Words>448</Words>
  <Application>Microsoft Office PowerPoint</Application>
  <PresentationFormat>自定义</PresentationFormat>
  <Paragraphs>51</Paragraphs>
  <Slides>12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NEU-BZ-S92</vt:lpstr>
      <vt:lpstr>方正书宋_GBK</vt:lpstr>
      <vt:lpstr>方正宋黑_GBK</vt:lpstr>
      <vt:lpstr>黑体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18</cp:revision>
  <dcterms:created xsi:type="dcterms:W3CDTF">2020-08-17T02:46:32Z</dcterms:created>
  <dcterms:modified xsi:type="dcterms:W3CDTF">2025-08-20T00:27:38Z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