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731" r:id="rId3"/>
    <p:sldId id="732" r:id="rId4"/>
    <p:sldId id="737" r:id="rId5"/>
    <p:sldId id="736" r:id="rId6"/>
    <p:sldId id="738" r:id="rId7"/>
    <p:sldId id="748" r:id="rId8"/>
    <p:sldId id="739" r:id="rId9"/>
    <p:sldId id="740" r:id="rId10"/>
    <p:sldId id="741" r:id="rId11"/>
    <p:sldId id="733" r:id="rId12"/>
    <p:sldId id="742" r:id="rId13"/>
    <p:sldId id="743" r:id="rId14"/>
    <p:sldId id="747" r:id="rId15"/>
    <p:sldId id="735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7</a:t>
            </a:r>
            <a:r>
              <a:rPr lang="zh-CN" altLang="zh-CN" sz="4400" dirty="0">
                <a:solidFill>
                  <a:srgbClr val="D60093"/>
                </a:solidFill>
              </a:rPr>
              <a:t>　呼风唤雨的世纪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5776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的句子引用诗句的作用是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说明科学成果像梨花一样开满枝头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说明科学给世界带来了美丽的自然景观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表现了现代科学技术成就的变化之快、变化之大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是人们始料未及的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给人们带来了意想不到的惊喜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1357" y="1367879"/>
            <a:ext cx="481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8579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730693"/>
            <a:ext cx="10807700" cy="54934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六、课外阅读我能行。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空气房子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空气房子早就有了。天上的空气房子是飞艇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水中的空气房子是橡皮艇。它们可以说是最初级的空气房子。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但是真正启发设计师利用空气来建造房子的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却是皮球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自行车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车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胎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。一刀将皮球剖成两半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将半个皮球扣在地上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把它的边缘压紧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使它不透一点气。这时候向里面打气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半边皮球受到空气的压力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仍旧会鼓起来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就像一个圆帐篷。科学家又用同样的方法从车胎那里受到启发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用橡皮管将薄膜做的顶盖撑开。这样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一间房子就造好了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总共用不了几个小时。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给空气房子搬家也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方便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只要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把橡皮管骨架里的空气放掉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薄膜顶盖就会缓缓地落下来。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空气房子里还非常安全。它不会坍塌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级的台风也吹不垮它。时间长了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漏掉了一些空气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空气房子的气压计就会通知人们及时补入空气。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我们相信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在不久的将来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可以看到更多用空气建筑的住房、仓库、温室、展览馆、剧院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甚至可能还有瞭望台和无线电塔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这才真是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万丈高楼平地起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呢。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21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从文中找出下列词语的近义词。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便利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最初级的空气房子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但是真正启发设计师利用空气来建造房子的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你认为在不久的将来空气建筑在哪些领域会大有作为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92685" y="143005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启发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73205" y="143005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方便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73021" y="2066597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依</a:t>
            </a: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旧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36901" y="260354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飞艇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68491" y="2613377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橡皮艇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84508" y="320974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皮球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691665" y="3143116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胎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4397225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空气建筑会在住房、仓库、温室、展览馆、剧院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甚至可能还有瞭望台和无线电塔等领域有大作为。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读了这篇短文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请你根据短文内容提两个问题。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84573" y="2462866"/>
            <a:ext cx="63367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空气房子是怎样制作的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空气房子的安全性怎么样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6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510830"/>
              </p:ext>
            </p:extLst>
          </p:nvPr>
        </p:nvGraphicFramePr>
        <p:xfrm>
          <a:off x="430213" y="1724025"/>
          <a:ext cx="11645900" cy="249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4" imgW="3829305" imgH="822830" progId="Word.Document.12">
                  <p:embed/>
                </p:oleObj>
              </mc:Choice>
              <mc:Fallback>
                <p:oleObj name="文档" r:id="rId4" imgW="3829305" imgH="8228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213" y="1724025"/>
                        <a:ext cx="11645900" cy="2490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736700" y="2736031"/>
            <a:ext cx="100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279596" y="2758879"/>
            <a:ext cx="79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88628" y="3377455"/>
            <a:ext cx="61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814868" y="3370287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96541" y="4022343"/>
            <a:ext cx="61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83452" y="4022343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06338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发现　　发明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了许多先进设备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来满足人们的生活需要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牛顿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了万有引力定律。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	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大量发现和发明使人类的生活大大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的程度超过了人类历史上百万年的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04653" y="19161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发明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016621" y="252871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发现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13365" y="367213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改观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8012" y="42569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改变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60603" y="49135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改善</a:t>
            </a:r>
            <a:endParaRPr lang="zh-CN" altLang="en-US" dirty="0"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880186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现代科学技术将不断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我们的生活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18205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115185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三、选择下列句子使用的说明方法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列数字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打比方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作比较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举例子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一滴水要变成汽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体积大约要膨胀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倍。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人类生活的舒适、方便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是连过去的王公贵族也不敢想的。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3.20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电视、程控电话、因特网以及民航飞机、高速火车、远洋船舶等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日益把人类居住的星球变成联系紧密的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地球村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97341" y="2303983"/>
            <a:ext cx="56117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0477" y="345611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16621" y="5283371"/>
            <a:ext cx="75533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四、句子万花筒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那时没有收音机、电视、飞机和宇宙飞船。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那时没有收音机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没有电视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没有飞机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更没有宇宙飞船。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我拥有父母的爱、老师的关怀和同学的关心。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1599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我拥有父母的爱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拥有老师的关怀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也拥有同学的关心。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7670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79847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科学在改变着人类的精神文化生活。科学在改变着人类的物质生活。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用关联词连成一句话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532763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3.20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世纪是一个呼风唤雨的世纪。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31512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科学在改变着人类的精神文化生活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也在改变着人类的物质生活。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417710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ea typeface="宋体" panose="02010600030101010101" pitchFamily="2" charset="-122"/>
              </a:rPr>
              <a:t>20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世纪难道不是一个呼风唤雨的世纪吗</a:t>
            </a:r>
            <a:r>
              <a:rPr lang="en-US" altLang="zh-CN" dirty="0">
                <a:ea typeface="宋体" panose="02010600030101010101" pitchFamily="2" charset="-122"/>
              </a:rPr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0351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874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人类在上百万年的历史中一直很依赖自然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生活在一个慢吞吞、静悄悄、一到夜里就黑暗无光的世界。那时没有收音机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没有电视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没有飞机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更没有宇宙飞船。人们只能在神话中用“千里眼”“顺风耳”和腾云驾雾的神仙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来寄托自己的美好愿望。我们的祖先大概谁也没有料到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他们的那么多幻想在现代纷纷变成了现实。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世纪的成就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真可以用“</a:t>
            </a:r>
            <a:r>
              <a:rPr lang="zh-CN" altLang="en-US" u="sng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忽如一夜春风来</a:t>
            </a:r>
            <a:r>
              <a:rPr lang="en-US" altLang="zh-CN" u="sng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u="sng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千树万树梨花开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”来形容。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4158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26874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收音机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现代社会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农耕社会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社会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现实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千里眼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顺风耳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腾云驾雾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是什么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千里眼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望远镜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顺风耳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广播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腾云驾雾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飞机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53325" y="105063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36901" y="343098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雷达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36900" y="40311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电话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29012" y="463399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火箭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422608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45</TotalTime>
  <Words>689</Words>
  <Application>Microsoft Office PowerPoint</Application>
  <PresentationFormat>自定义</PresentationFormat>
  <Paragraphs>86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18</cp:revision>
  <dcterms:created xsi:type="dcterms:W3CDTF">2020-08-17T02:46:32Z</dcterms:created>
  <dcterms:modified xsi:type="dcterms:W3CDTF">2025-08-20T00:25:14Z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