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731" r:id="rId3"/>
    <p:sldId id="732" r:id="rId4"/>
    <p:sldId id="737" r:id="rId5"/>
    <p:sldId id="736" r:id="rId6"/>
    <p:sldId id="738" r:id="rId7"/>
    <p:sldId id="740" r:id="rId8"/>
    <p:sldId id="733" r:id="rId9"/>
    <p:sldId id="739" r:id="rId10"/>
    <p:sldId id="735" r:id="rId11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5" d="100"/>
          <a:sy n="95" d="100"/>
        </p:scale>
        <p:origin x="150" y="66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</a:rPr>
              <a:t>9</a:t>
            </a:r>
            <a:r>
              <a:rPr lang="zh-CN" altLang="zh-CN" sz="4400" dirty="0">
                <a:solidFill>
                  <a:srgbClr val="D60093"/>
                </a:solidFill>
              </a:rPr>
              <a:t>　古诗三首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45805"/>
              </p:ext>
            </p:extLst>
          </p:nvPr>
        </p:nvGraphicFramePr>
        <p:xfrm>
          <a:off x="427038" y="1511300"/>
          <a:ext cx="11642725" cy="2805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文档" r:id="rId3" imgW="3837129" imgH="924992" progId="Word.Document.12">
                  <p:embed/>
                </p:oleObj>
              </mc:Choice>
              <mc:Fallback>
                <p:oleObj name="文档" r:id="rId3" imgW="3837129" imgH="92499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7038" y="1511300"/>
                        <a:ext cx="11642725" cy="2805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直接连接符 3"/>
          <p:cNvCxnSpPr/>
          <p:nvPr/>
        </p:nvCxnSpPr>
        <p:spPr>
          <a:xfrm>
            <a:off x="2105875" y="2164384"/>
            <a:ext cx="432048" cy="43204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8281317" y="2164384"/>
            <a:ext cx="432048" cy="43204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646749" y="2900945"/>
            <a:ext cx="432048" cy="43204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8065293" y="2945586"/>
            <a:ext cx="432048" cy="43204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393558" y="3602007"/>
            <a:ext cx="432048" cy="43204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137301" y="3637238"/>
            <a:ext cx="432048" cy="43204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16421" y="637967"/>
            <a:ext cx="10229372" cy="5522334"/>
            <a:chOff x="216421" y="637967"/>
            <a:chExt cx="10229372" cy="5522334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61950" y="637967"/>
              <a:ext cx="4108817" cy="6832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二、看拼音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写词语</a:t>
              </a:r>
              <a:r>
                <a:rPr lang="zh-CN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。</a:t>
              </a:r>
              <a:r>
                <a:rPr lang="en-US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endParaRPr lang="zh-CN" altLang="en-US" dirty="0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6421" y="1359735"/>
              <a:ext cx="3047619" cy="4800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16821" y="1369825"/>
              <a:ext cx="3066667" cy="4790476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36269" y="1368642"/>
              <a:ext cx="3009524" cy="4771429"/>
            </a:xfrm>
            <a:prstGeom prst="rect">
              <a:avLst/>
            </a:prstGeom>
          </p:spPr>
        </p:pic>
      </p:grpSp>
      <p:sp>
        <p:nvSpPr>
          <p:cNvPr id="9" name="矩形 8"/>
          <p:cNvSpPr>
            <a:spLocks noChangeAspect="1"/>
          </p:cNvSpPr>
          <p:nvPr/>
        </p:nvSpPr>
        <p:spPr>
          <a:xfrm>
            <a:off x="494621" y="2055279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日   暮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084065" y="2048921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侧   面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691325" y="2043535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山   峰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94566" y="4719575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庐   山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092049" y="4719575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浪   费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651997" y="4690079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吟   唱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</p:spTree>
    <p:extLst>
      <p:ext uri="{BB962C8B-B14F-4D97-AF65-F5344CB8AC3E}">
        <p14:creationId xmlns:p14="http://schemas.microsoft.com/office/powerpoint/2010/main" val="386577643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94983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三、给加点字词选择正确</a:t>
            </a: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的</a:t>
            </a:r>
            <a:r>
              <a:rPr lang="zh-CN" altLang="zh-CN" smtClean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解释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(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序号</a:t>
            </a:r>
            <a:r>
              <a:rPr lang="en-US" altLang="zh-CN" smtClean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题西林壁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做</a:t>
            </a: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chemeClr val="tx1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题目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chemeClr val="tx1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书写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题写</a:t>
            </a:r>
            <a:endParaRPr lang="zh-CN" altLang="zh-CN" dirty="0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可怜九月初三夜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值得</a:t>
            </a: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怜悯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>
                <a:solidFill>
                  <a:schemeClr val="tx1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可爱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chemeClr val="tx1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可喜</a:t>
            </a:r>
            <a:endParaRPr lang="zh-CN" altLang="zh-CN" dirty="0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梅雪争春未肯降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chemeClr val="tx1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dirty="0" smtClean="0">
                <a:solidFill>
                  <a:schemeClr val="tx1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下落</a:t>
            </a:r>
            <a:r>
              <a:rPr lang="en-US" altLang="zh-CN" dirty="0" smtClean="0">
                <a:solidFill>
                  <a:schemeClr val="tx1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落下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chemeClr val="tx1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服输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chemeClr val="tx1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投降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归顺</a:t>
            </a:r>
            <a:endParaRPr lang="zh-CN" altLang="zh-CN" dirty="0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664693" y="1564239"/>
            <a:ext cx="59503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dirty="0">
                <a:solidFill>
                  <a:srgbClr val="FF00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88829" y="2694347"/>
            <a:ext cx="59503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dirty="0">
                <a:solidFill>
                  <a:srgbClr val="FF00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78997" y="3884975"/>
            <a:ext cx="59503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dirty="0">
                <a:solidFill>
                  <a:srgbClr val="FF00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2485" y="1905871"/>
            <a:ext cx="2927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</a:rPr>
              <a:t>·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1236" y="3019056"/>
            <a:ext cx="2927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</a:rPr>
              <a:t>·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80522" y="3019056"/>
            <a:ext cx="2927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</a:rPr>
              <a:t>·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59728" y="4226607"/>
            <a:ext cx="2927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</a:rPr>
              <a:t>·</a:t>
            </a:r>
            <a:endParaRPr lang="zh-CN" altLang="en-US" sz="28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四、根据自己的理解填空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一道残阳铺水中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半江瑟瑟半江红。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诗中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瑟瑟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是指未受到残阳照射的江水所呈现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色。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想象这两句诗所描绘的景象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用自己的语言描绘一下。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793485" y="223894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青绿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4054826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红日西沉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余晖铺洒在江面上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使得江水一半呈现出青绿色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一半呈现出红色</a:t>
            </a: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757272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可怜九月初三夜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露似真珠月似弓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这两句诗把露珠比作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把月亮比作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贴切形象。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梅须逊雪三分白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雪却输梅一段香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这两句诗的意思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　　　　　　　　　　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。这两句诗告诉我们的道理与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告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诉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我们的道理相同。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前人栽树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后人乘凉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B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当局者迷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旁观者清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塞翁失马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焉知非福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D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尺有所短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寸有所长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36501" y="134101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珍珠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824933" y="134101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弓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34637" y="2447999"/>
            <a:ext cx="10721774" cy="1217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梅花在晶莹洁白上应是比雪花差三分的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雪花却又输给梅花一段清香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525189" y="366564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525270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853124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五、课内阅读我最棒。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题西林壁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苏轼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横看成岭侧成峰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,______________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不识庐山真面目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,______________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把古诗补充完整。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俗话说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当局者迷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旁观者清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本诗中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“__________________ ______________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两句诗就说明了这个道理。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22165" y="2640130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远近高低各不同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531997" y="3248939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只缘身在此山中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33245" y="4387808"/>
            <a:ext cx="33030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不识庐山真面目</a:t>
            </a:r>
            <a:r>
              <a:rPr lang="en-US" altLang="zh-CN" dirty="0" smtClean="0">
                <a:ea typeface="宋体" panose="02010600030101010101" pitchFamily="2" charset="-122"/>
              </a:rPr>
              <a:t>,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69116" y="4976832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只缘身在此山中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821311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诗的前两句写了诗人从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不同角度观看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的感觉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《题西林壁》这首诗中得到的启示是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对复杂的事物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只要看到一方面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就可以推断出其他方面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对复杂的事物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应多角度观察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多方面调查了解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抓住主要的方面思考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对复杂的事物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既要多方面观察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调查了解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又要摆脱主观成见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89661" y="87047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横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7063829" y="88661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侧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859891" y="89644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远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36501" y="149736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近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722731" y="147491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508961" y="148474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低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217298" y="145172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庐山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436705" y="205780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3626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  <p:bldP spid="8" grpId="0"/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32</TotalTime>
  <Words>307</Words>
  <Application>Microsoft Office PowerPoint</Application>
  <PresentationFormat>自定义</PresentationFormat>
  <Paragraphs>74</Paragraphs>
  <Slides>10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NEU-BZ-S92</vt:lpstr>
      <vt:lpstr>方正书宋_GBK</vt:lpstr>
      <vt:lpstr>方正宋黑_GBK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11</cp:revision>
  <dcterms:created xsi:type="dcterms:W3CDTF">2020-08-17T02:46:32Z</dcterms:created>
  <dcterms:modified xsi:type="dcterms:W3CDTF">2025-08-20T00:31:26Z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