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1" r:id="rId3"/>
    <p:sldId id="732" r:id="rId4"/>
    <p:sldId id="737" r:id="rId5"/>
    <p:sldId id="738" r:id="rId6"/>
    <p:sldId id="736" r:id="rId7"/>
    <p:sldId id="739" r:id="rId8"/>
    <p:sldId id="740" r:id="rId9"/>
    <p:sldId id="741" r:id="rId10"/>
    <p:sldId id="748" r:id="rId11"/>
    <p:sldId id="733" r:id="rId12"/>
    <p:sldId id="743" r:id="rId13"/>
    <p:sldId id="744" r:id="rId14"/>
    <p:sldId id="745" r:id="rId15"/>
    <p:sldId id="746" r:id="rId16"/>
    <p:sldId id="747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5</a:t>
            </a:r>
            <a:r>
              <a:rPr lang="zh-CN" altLang="zh-CN" sz="4400" dirty="0">
                <a:solidFill>
                  <a:srgbClr val="D60093"/>
                </a:solidFill>
              </a:rPr>
              <a:t>　一个豆荚里的五粒豆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12461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读完选文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你可以尝试从不同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角度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问题。请写出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一两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88222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这五粒豌豆中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谁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飞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最远呢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?(2)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那粒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青苔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裹起来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豌豆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会怎么样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670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690160"/>
            <a:ext cx="10807700" cy="5482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五、课外阅读我能行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寻找快乐的小獾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惠芳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小獾决定去寻找自己的快乐。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小獾走呀走呀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听见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路边一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快要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的小野花在喊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请你救救我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小獾把一片草叶卷成一个筒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捧来清水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轻轻洒在小野花身上。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小野花喝足了水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挺直了腰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脸儿变得鲜艳了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谢谢你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花瓣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是我身上最香最美的一瓣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送给你。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一片粉红色的花瓣轻轻飘下来。小獾把花瓣收好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又踏上了寻找快乐的旅程。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984807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tū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小獾看见前面有一张蜘蛛网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一只小蜜蜂不小心</a:t>
            </a:r>
            <a:r>
              <a:rPr lang="zh-CN" altLang="zh-CN" dirty="0">
                <a:solidFill>
                  <a:srgbClr val="984807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zhuàng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chuàng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了上去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正在拼命挣扎。小獾小心翼翼地走过去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用力一拉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把小蜜蜂救了出来。小蜜蜂感激地说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谢谢你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这一小罐蜂蜜送给你。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小獾收好蜂蜜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又忙着去寻找快乐了。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小獾走着走着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听见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路边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传来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轻轻的呻吟声。原来是小蚂蚱在草丛间练习跳远的时候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不小心把腿摔伤了。小獾背起小蚂蚱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把他送回了家。小蚂蚱的妈妈非常感激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这根风铃草送给你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02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天色晚了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小獾带着花瓣、蜂蜜和风铃草回到了家。看着这三份礼物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想起小野花、小蜜蜂和小蚂蚱的笑脸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小獾惊奇地发现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自己心里充满了一种说不出来的感觉。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这就是快乐吗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小獾自言自语。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他尝了尝蜂蜜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快乐就是这样甜。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小獾躺了下来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把花瓣盖在身上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深深地吸了口气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快乐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香。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01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微风吹动风铃草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传出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叮叮当当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的轻响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小獾闭上了眼睛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快乐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好听。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小獾就这样进入了甜甜的梦乡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脸上还带着甜甜的笑容。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选自《最哲理的童话》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3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字的正确读音。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根据意思写出文中的词语。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自己跟自己说话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独自低声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形容举动十分谨慎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丝毫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不敢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疏忽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仔细阅读文中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连续动作的句子。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55911"/>
            <a:ext cx="264367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dirty="0" err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hū</a:t>
            </a: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u="sng" dirty="0" err="1" smtClean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zhuàng</a:t>
            </a:r>
            <a:r>
              <a:rPr lang="en-US" altLang="zh-CN" u="sng" dirty="0" smtClean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73205" y="2806638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自言自语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86282" y="3402076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小心翼翼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4637587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我打开书包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拿出课本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大声朗读课文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31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62758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小獾在寻找快乐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途中遇到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他都做了什么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233308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小獾找到自己的快乐了吗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他的快乐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样的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407102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小獾在寻找快乐的途中遇到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快要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渴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的小野花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他帮小野花浇水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遇到了撞上蜘蛛网的小蜜蜂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他把小蜜蜂救了出来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遇到了把腿摔伤的小蚂蚱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他把小蚂蚱背回了家。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3891649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小獾找到了自己的快乐。他的快乐像蜂蜜一样甜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像花瓣一样香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像微风吹动风铃草一样好听。他明白了帮助别人就会获得快乐。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1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785117"/>
            <a:ext cx="10041944" cy="5201106"/>
            <a:chOff x="361950" y="775285"/>
            <a:chExt cx="10041944" cy="5201106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75285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8180" y="1495365"/>
              <a:ext cx="9285714" cy="210476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66352"/>
            <a:stretch/>
          </p:blipFill>
          <p:spPr>
            <a:xfrm>
              <a:off x="1137228" y="3843058"/>
              <a:ext cx="3111642" cy="2133333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1368549" y="218389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僵   硬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85626" y="218389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恐   怕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92871" y="218731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耐   心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378326" y="454606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愉   快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1950" y="1039287"/>
            <a:ext cx="11745913" cy="3985151"/>
            <a:chOff x="361950" y="967279"/>
            <a:chExt cx="11745913" cy="3985151"/>
          </a:xfrm>
        </p:grpSpPr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361950" y="967279"/>
              <a:ext cx="10807700" cy="12741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二、选择题。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下列加点</a:t>
              </a:r>
              <a:r>
                <a:rPr lang="zh-CN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字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的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读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音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有误的一项是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3760039"/>
                </p:ext>
              </p:extLst>
            </p:nvPr>
          </p:nvGraphicFramePr>
          <p:xfrm>
            <a:off x="461963" y="2261617"/>
            <a:ext cx="11645900" cy="2690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文档" r:id="rId3" imgW="3829305" imgH="890618" progId="Word.Document.12">
                    <p:embed/>
                  </p:oleObj>
                </mc:Choice>
                <mc:Fallback>
                  <p:oleObj name="文档" r:id="rId3" imgW="3829305" imgH="890618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1963" y="2261617"/>
                          <a:ext cx="11645900" cy="26908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矩形 1"/>
          <p:cNvSpPr/>
          <p:nvPr/>
        </p:nvSpPr>
        <p:spPr>
          <a:xfrm>
            <a:off x="6769149" y="170663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852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下列词语搭配不恰当的一项是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舒适的环境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虚弱的身体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匀称的身份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肮脏的水沟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这篇课文的作者是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格林兄弟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安徒生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叶圣陶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叶君健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37101" y="11518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50373" y="289880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91899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9281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三、用加点的词语造句。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温暖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舒适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白天明亮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夜间黑暗。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这种文具既美观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又环保。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脸上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洋溢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着健康的光彩。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她的脸上洋溢着兴奋的光芒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就像山上绽开的映山红一样。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9094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豆荚裂开来了。那五粒豌豆全都躺在一个孩子的手中。这个孩子紧紧地捏着它们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说可以当作玩具枪的子弹用。他马上把第一粒豌豆装进去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把它射了出去。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现在我要飞到广阔的世界里去了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如果你能捉住我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就请来吧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第一粒豌豆说完就飞走了。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第二粒说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我将直接飞进太阳里去。这才像一粒豌豆呢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而且与我的身份非常相称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它也飞走了。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8830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109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我们到了哪儿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就在哪儿住下来。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接下来的两粒说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我们还得向前滚。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在被装进玩具枪之前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它们从小孩的手中滑落到地上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打起滚来。但这两粒豌豆最终还是被装进玩具枪里去了。它们说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我们才会飞得最远呢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该怎么样就怎么样吧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最后的那一粒说。它被射到空中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落到顶楼窗子下面的一块旧板子上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正好钻进一个长满了青苔的裂缝里。青苔把它裹起来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它躺在那儿真可以说成了一个囚犯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681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读下列句子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选择正确的朗读语气。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心平气和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自信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着急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骄傲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现在我要飞到广阔的世界里去了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如果你能捉住我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就请来吧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第一粒豌豆说完就飞走了。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该怎么样就怎么样吧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最后的那一粒说。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69149" y="2880047"/>
            <a:ext cx="5613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B 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688713" y="343857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1112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118</TotalTime>
  <Words>902</Words>
  <Application>Microsoft Office PowerPoint</Application>
  <PresentationFormat>自定义</PresentationFormat>
  <Paragraphs>75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2025-08-20T00:21:57Z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