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736" r:id="rId3"/>
    <p:sldId id="737" r:id="rId4"/>
    <p:sldId id="738" r:id="rId5"/>
    <p:sldId id="739" r:id="rId6"/>
    <p:sldId id="740" r:id="rId7"/>
    <p:sldId id="735" r:id="rId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2687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注意加点的词语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先说出每组句子意思的不同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再用加点词语仿写一句话。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触着墙的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细丝和小圆片变成灰色。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触着墙的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细丝和小圆片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逐渐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变成灰色。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不同点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16621" y="3384338"/>
            <a:ext cx="835292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逐渐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写出了爬山虎成长的变化过程。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太阳落山了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大地逐渐陷入一片黑暗之中。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52925" y="3122728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2965" y="3122728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4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78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隧道顺着地势弯弯曲曲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九寸深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一指宽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这便是蟋蟀的住宅。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隧道顺着地势弯弯曲曲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最多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九寸深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一指宽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这便是蟋蟀的住宅。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不同点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ea typeface="宋体" panose="02010600030101010101" pitchFamily="2" charset="-122"/>
              </a:rPr>
              <a:t>“最多”写出了蟋蟀隧道有深有浅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en-US" dirty="0">
                <a:ea typeface="宋体" panose="02010600030101010101" pitchFamily="2" charset="-122"/>
              </a:rPr>
              <a:t>但最深是九寸深。句子用词严谨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en-US" dirty="0">
                <a:ea typeface="宋体" panose="02010600030101010101" pitchFamily="2" charset="-122"/>
              </a:rPr>
              <a:t>表现出作者的科学态度。</a:t>
            </a:r>
            <a:endParaRPr lang="zh-CN" altLang="en-US" dirty="0"/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16621" y="44642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对面走过来一个小女孩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最多九岁的样子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80917" y="1915176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2965" y="1915176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17042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日积月累。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 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把扇丢。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八月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暖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秋霜早。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一场秋雨一场寒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56581" y="164607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立了秋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64693" y="2176627"/>
            <a:ext cx="54345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九月温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十月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还有小阳春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52447" y="281733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夏雨少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72805" y="3402109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十场秋雨要穿棉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646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19439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与同学交流一下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生活中你是怎样观察事物的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用一段话写下你的交流心得</a:t>
            </a:r>
            <a:r>
              <a:rPr lang="zh-CN" altLang="zh-CN" dirty="0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7926"/>
            <a:ext cx="8999487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四、口语交际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写一写你自己或者周围同学近视的原因。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你认为应该怎样预防近视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或者防止近视度数增高呢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写一写。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25DKG01.eps" descr="id:21474889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721477" y="1143484"/>
            <a:ext cx="1359046" cy="206645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344398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长期近距离看书、看电子屏幕等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导致用眼疲劳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从而引起近视。</a:t>
            </a:r>
            <a:endParaRPr lang="zh-CN" altLang="zh-CN"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应该按时做眼保健操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端正平时看书写字的姿势。</a:t>
            </a:r>
            <a:endParaRPr lang="zh-CN" altLang="zh-CN"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481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18</TotalTime>
  <Words>311</Words>
  <Application>Microsoft Office PowerPoint</Application>
  <PresentationFormat>自定义</PresentationFormat>
  <Paragraphs>37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2025-08-20T00:43:32Z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