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731" r:id="rId3"/>
    <p:sldId id="732" r:id="rId4"/>
    <p:sldId id="737" r:id="rId5"/>
    <p:sldId id="736" r:id="rId6"/>
    <p:sldId id="738" r:id="rId7"/>
    <p:sldId id="733" r:id="rId8"/>
    <p:sldId id="739" r:id="rId9"/>
    <p:sldId id="740" r:id="rId10"/>
    <p:sldId id="735" r:id="rId1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5" d="100"/>
          <a:sy n="95" d="100"/>
        </p:scale>
        <p:origin x="90" y="84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21</a:t>
            </a:r>
            <a:r>
              <a:rPr lang="zh-CN" altLang="zh-CN" sz="4400" dirty="0">
                <a:solidFill>
                  <a:srgbClr val="D60093"/>
                </a:solidFill>
              </a:rPr>
              <a:t>　古诗三首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472017"/>
              </p:ext>
            </p:extLst>
          </p:nvPr>
        </p:nvGraphicFramePr>
        <p:xfrm>
          <a:off x="365125" y="1804988"/>
          <a:ext cx="11644313" cy="207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文档" r:id="rId3" imgW="3837129" imgH="683126" progId="Word.Document.12">
                  <p:embed/>
                </p:oleObj>
              </mc:Choice>
              <mc:Fallback>
                <p:oleObj name="文档" r:id="rId3" imgW="3837129" imgH="6831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5125" y="1804988"/>
                        <a:ext cx="11644313" cy="2071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1440557" y="2436804"/>
            <a:ext cx="432048" cy="43204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354137" y="2436804"/>
            <a:ext cx="432048" cy="43204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440557" y="3184693"/>
            <a:ext cx="415434" cy="41543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786185" y="3168079"/>
            <a:ext cx="432048" cy="43204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053" y="1439688"/>
            <a:ext cx="3357768" cy="478641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61950" y="690311"/>
            <a:ext cx="10112106" cy="5520806"/>
            <a:chOff x="361950" y="575791"/>
            <a:chExt cx="10112106" cy="5520806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575791"/>
              <a:ext cx="4108817" cy="6267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二、看拼音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写词语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。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en-US" dirty="0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23013" y="1325168"/>
              <a:ext cx="3057143" cy="477142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07389" y="1310574"/>
              <a:ext cx="3066667" cy="4780952"/>
            </a:xfrm>
            <a:prstGeom prst="rect">
              <a:avLst/>
            </a:prstGeom>
          </p:spPr>
        </p:pic>
      </p:grpSp>
      <p:sp>
        <p:nvSpPr>
          <p:cNvPr id="15" name="矩形 14"/>
          <p:cNvSpPr>
            <a:spLocks noChangeAspect="1"/>
          </p:cNvSpPr>
          <p:nvPr/>
        </p:nvSpPr>
        <p:spPr>
          <a:xfrm>
            <a:off x="910765" y="2097791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smtClean="0">
                <a:ea typeface="宋体" panose="02010600030101010101" pitchFamily="2" charset="-122"/>
                <a:cs typeface="Times New Roman" panose="02020603050405020304" pitchFamily="18" charset="0"/>
              </a:rPr>
              <a:t>秦   国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268533" y="2087959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出   征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580901" y="2104091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催   赶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81323" y="4794767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醉   酒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268533" y="4784935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鬼   雄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665925" y="4794767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项   羽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232601642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03729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三、给句中加点词选择正确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解释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序号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zh-CN" altLang="zh-CN" dirty="0">
                <a:solidFill>
                  <a:srgbClr val="E46C0A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胡马度阴山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传授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指导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醉卧</a:t>
            </a:r>
            <a:r>
              <a:rPr lang="zh-CN" altLang="zh-CN" dirty="0">
                <a:solidFill>
                  <a:srgbClr val="E46C0A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沙场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君莫笑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有沙的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场。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战场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沙漠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死</a:t>
            </a:r>
            <a:r>
              <a:rPr lang="zh-CN" altLang="zh-CN" dirty="0">
                <a:solidFill>
                  <a:srgbClr val="E46C0A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为鬼雄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59045" y="1659053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solidFill>
                  <a:srgbClr val="FF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902317" y="2810086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solidFill>
                  <a:srgbClr val="FF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096741" y="3989621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solidFill>
                  <a:srgbClr val="FF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03729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四、根据课文内容填空。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《凉州词》的作者是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代诗人王翰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通过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边关将士举杯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痛饮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变形其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豪爽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开朗性格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的诗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_____,__________________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《夏日绝句》的作者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代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代的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诗中能表现作者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讽刺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当权者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偏安江南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诗句是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__________________,__________________ 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12093" y="166818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92485" y="2831053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葡萄美酒夜光杯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536901" y="2829466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欲饮琵琶马上催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996580" y="345508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325614" y="340538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李清照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86709" y="4578030"/>
            <a:ext cx="595708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至今思项羽　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不肯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过江东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48061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01767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五、课内阅读我最棒。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出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塞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5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秦时明月汉时关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,______________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5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但使龙城飞将在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,______________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把古诗补充完整。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这是一首著名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代诗人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诗的第一句描写了两种景物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分别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 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_______ 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87525" y="2231975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万里长征人未还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84859" y="2834351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不教胡马度阴山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640125" y="400932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边塞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28590" y="399957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577461" y="3999574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王昌龄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189067" y="457894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明月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193134" y="457893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边关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31994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下列对这首诗表达的情感分析正确的是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表现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诗人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驻守边疆的将士们久征未归的同情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表达了诗人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希望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朝廷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起用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良将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早日平息边塞战争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使国家得到安宁、人民过上安定生活的美好心愿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抒发了诗人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边关生活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向往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之情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849269" y="1410391"/>
            <a:ext cx="7553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274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1950" y="647799"/>
            <a:ext cx="10807700" cy="5400600"/>
            <a:chOff x="361950" y="647799"/>
            <a:chExt cx="10807700" cy="5400600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647799"/>
              <a:ext cx="10807700" cy="6267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六、读一读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把诗句和对应的画面连在一起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。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20ZQ09.eps" descr="id:2147490131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04453" y="1375210"/>
              <a:ext cx="3240360" cy="2388926"/>
            </a:xfrm>
            <a:prstGeom prst="rect">
              <a:avLst/>
            </a:prstGeom>
          </p:spPr>
        </p:pic>
        <p:pic>
          <p:nvPicPr>
            <p:cNvPr id="6" name="20ZQ10.eps" descr="id:2147490138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4113691" y="1407138"/>
              <a:ext cx="3304218" cy="2325069"/>
            </a:xfrm>
            <a:prstGeom prst="rect">
              <a:avLst/>
            </a:prstGeom>
          </p:spPr>
        </p:pic>
        <p:pic>
          <p:nvPicPr>
            <p:cNvPr id="7" name="20ZQ11.eps" descr="id:2147490145;FounderCES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7786787" y="1375210"/>
              <a:ext cx="3371350" cy="2325069"/>
            </a:xfrm>
            <a:prstGeom prst="rect">
              <a:avLst/>
            </a:prstGeom>
          </p:spPr>
        </p:pic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4774204"/>
              <a:ext cx="3310855" cy="12741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黄河远上白云间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一片孤城万仞山。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矩形 7"/>
            <p:cNvSpPr>
              <a:spLocks noChangeAspect="1"/>
            </p:cNvSpPr>
            <p:nvPr/>
          </p:nvSpPr>
          <p:spPr>
            <a:xfrm>
              <a:off x="4329715" y="4772582"/>
              <a:ext cx="2583450" cy="12741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大漠沙如雪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燕山月似钩。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8013731" y="4772581"/>
              <a:ext cx="2571842" cy="12741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大漠孤烟直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长河落日圆。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4" name="直接连接符 13"/>
          <p:cNvCxnSpPr>
            <a:stCxn id="5" idx="2"/>
          </p:cNvCxnSpPr>
          <p:nvPr/>
        </p:nvCxnSpPr>
        <p:spPr>
          <a:xfrm>
            <a:off x="2124633" y="3764136"/>
            <a:ext cx="6804756" cy="120414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6" idx="2"/>
          </p:cNvCxnSpPr>
          <p:nvPr/>
        </p:nvCxnSpPr>
        <p:spPr>
          <a:xfrm flipH="1">
            <a:off x="1872605" y="3732207"/>
            <a:ext cx="3893195" cy="116406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364993" y="3700279"/>
            <a:ext cx="3815599" cy="119599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369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23</TotalTime>
  <Words>209</Words>
  <Application>Microsoft Office PowerPoint</Application>
  <PresentationFormat>自定义</PresentationFormat>
  <Paragraphs>65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12</cp:revision>
  <dcterms:created xsi:type="dcterms:W3CDTF">2020-08-17T02:46:32Z</dcterms:created>
  <dcterms:modified xsi:type="dcterms:W3CDTF">2025-08-20T01:35:22Z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