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2" r:id="rId3"/>
    <p:sldId id="736" r:id="rId4"/>
    <p:sldId id="737" r:id="rId5"/>
    <p:sldId id="738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950" y="844159"/>
            <a:ext cx="11664950" cy="4878779"/>
            <a:chOff x="361950" y="863823"/>
            <a:chExt cx="11664950" cy="4878779"/>
          </a:xfrm>
        </p:grpSpPr>
        <p:grpSp>
          <p:nvGrpSpPr>
            <p:cNvPr id="7" name="组合 6"/>
            <p:cNvGrpSpPr/>
            <p:nvPr/>
          </p:nvGrpSpPr>
          <p:grpSpPr>
            <a:xfrm>
              <a:off x="361950" y="863823"/>
              <a:ext cx="10807700" cy="2592288"/>
              <a:chOff x="361950" y="1439887"/>
              <a:chExt cx="10807700" cy="2592288"/>
            </a:xfrm>
          </p:grpSpPr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361950" y="1439887"/>
                <a:ext cx="10807700" cy="6267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dirty="0">
                    <a:solidFill>
                      <a:srgbClr val="000000"/>
                    </a:solidFill>
                    <a:latin typeface="Arial" panose="020B0604020202020204" pitchFamily="34" charset="0"/>
                    <a:cs typeface="Times New Roman" panose="02020603050405020304" pitchFamily="18" charset="0"/>
                  </a:rPr>
                  <a:t>一、我能正确规范地书写下列词语。</a:t>
                </a:r>
                <a:endParaRPr lang="zh-CN" altLang="en-US" dirty="0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1265" y="2190380"/>
                <a:ext cx="10759543" cy="1841795"/>
              </a:xfrm>
              <a:prstGeom prst="rect">
                <a:avLst/>
              </a:prstGeom>
            </p:spPr>
          </p:pic>
        </p:grpSp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7509589"/>
                </p:ext>
              </p:extLst>
            </p:nvPr>
          </p:nvGraphicFramePr>
          <p:xfrm>
            <a:off x="365125" y="3677264"/>
            <a:ext cx="11661775" cy="2065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" name="文档" r:id="rId4" imgW="3826872" imgH="682102" progId="Word.Document.12">
                    <p:embed/>
                  </p:oleObj>
                </mc:Choice>
                <mc:Fallback>
                  <p:oleObj name="文档" r:id="rId4" imgW="3826872" imgH="68210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5125" y="3677264"/>
                          <a:ext cx="11661775" cy="20653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8" name="直接连接符 7"/>
          <p:cNvCxnSpPr/>
          <p:nvPr/>
        </p:nvCxnSpPr>
        <p:spPr>
          <a:xfrm>
            <a:off x="2171132" y="4752255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68949" y="4752255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30983" y="4752255"/>
            <a:ext cx="658446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253005" y="5501831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989014" y="5501831"/>
            <a:ext cx="59858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969395" y="5501831"/>
            <a:ext cx="54417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三、把下列词语补充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完整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并选词填空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雾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477" y="1799927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腾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驾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49475" y="1776469"/>
            <a:ext cx="801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Times New Roman" panose="02020603050405020304" pitchFamily="18" charset="0"/>
              </a:rPr>
              <a:t>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44997" y="1841004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机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12565" y="2431163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48869" y="2421330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40692" y="2416881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枪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303277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孙悟空能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一个筋斗翻十万八千里。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孙悟空有非凡的本领和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往往能在战斗中取胜。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92685" y="30159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腾云驾雾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040957" y="364467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刀枪不入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58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977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轻而清的东西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缓缓上升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变成了天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重而浊的东西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慢慢下降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变成了地。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照样子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含有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一对反义词的句子。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别看他样子呆板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脑子倒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很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灵活。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49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93047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五、日积月累。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云母屏风烛影深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嫦娥应悔偷灵药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将这首诗补充完整。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首诗的作者是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代诗人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读了这首诗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我想到了古代神话故事《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开头两句诗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嫦娥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所处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居室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032845" y="2300621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长河渐落晓星沉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31565" y="340463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碧海青天夜夜心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12271" y="44642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唐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20132" y="448766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李商隐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0652" y="501079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嫦娥奔月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516576" y="550183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环境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61237" y="550183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清冷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寂寞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86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32</TotalTime>
  <Words>129</Words>
  <Application>Microsoft Office PowerPoint</Application>
  <PresentationFormat>自定义</PresentationFormat>
  <Paragraphs>37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2025-08-20T01:11:24Z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