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6" r:id="rId4"/>
    <p:sldId id="737" r:id="rId5"/>
    <p:sldId id="738" r:id="rId6"/>
    <p:sldId id="740" r:id="rId7"/>
    <p:sldId id="741" r:id="rId8"/>
    <p:sldId id="744" r:id="rId9"/>
    <p:sldId id="749" r:id="rId10"/>
    <p:sldId id="745" r:id="rId11"/>
    <p:sldId id="746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阶段轻松练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7434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学校要添置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套课桌椅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如下图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一共要花多少钱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19Y14.eps" descr="id:21474919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797" y="1551971"/>
            <a:ext cx="3276054" cy="312188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4896271"/>
            <a:ext cx="435869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(56+112)×45=7560(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5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奶牛场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养了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头奶牛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每头奶牛每天吃草料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千克。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奶牛场</a:t>
            </a:r>
            <a:r>
              <a:rPr lang="zh-CN" altLang="en-US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月份储存了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吨草料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够这些奶牛吃吗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426050"/>
            <a:ext cx="10807700" cy="2417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13×31=403(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403×25=10075(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=10000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10075&gt;10000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不够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75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95966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一、直接写出下面各题的得数。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70×50=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20×100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35×6=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18×5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150×3=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20×40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400×7=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70×8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103×10=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30×14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12×50=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40×40=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44613" y="152172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3500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697141" y="154457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2000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28589" y="213394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210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238515" y="212948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90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925671" y="269513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450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471901" y="268901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800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944613" y="330184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2800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295917" y="3248539"/>
            <a:ext cx="80021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560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2047204" y="3869159"/>
            <a:ext cx="100540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1030</a:t>
            </a:r>
            <a:endParaRPr lang="zh-CN" altLang="en-US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6471900" y="3866276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420</a:t>
            </a:r>
            <a:endParaRPr lang="zh-CN" altLang="en-US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823078" y="4434802"/>
            <a:ext cx="80021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600</a:t>
            </a:r>
            <a:endParaRPr lang="zh-CN" altLang="en-US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6471900" y="447334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1600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59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二、算一算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想一想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你会发现什么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1.8×4=(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2.7000×5=(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8×40=(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	700×5=(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8×400=(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	70×5=(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8×4000=(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7×5=(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一个因数不变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另一个因数乘几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个因数不变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另一个因数除以几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60637" y="153808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32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16621" y="211651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320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27957" y="272289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3200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42477" y="3311153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32000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72865" y="1547920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35000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20146" y="211415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3500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162599" y="274586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350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061101" y="3307199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35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929389" y="387758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乘几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703533" y="4471356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除以几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011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  <p:bldP spid="14" grpId="0"/>
      <p:bldP spid="16" grpId="0"/>
      <p:bldP spid="18" grpId="0"/>
      <p:bldP spid="19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8712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1.125×40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的积的末尾有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D.4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一个算式中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两个因数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25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3.40×50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与下面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的结果相同。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A.40×5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B.4×500</a:t>
            </a:r>
            <a:r>
              <a:rPr lang="en-US" altLang="zh-CN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C.4×50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D.40×500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195×22=4290,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195×11=(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A.1950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B.3900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2035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 2145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16605" y="128603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633245" y="243816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28789" y="360995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13165" y="478175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66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3222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315×29=				27×145=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8549" y="2210578"/>
            <a:ext cx="2285714" cy="240952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365109" y="129884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9135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05053" y="1981985"/>
            <a:ext cx="2161905" cy="291428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635954" y="132374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3915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6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947620"/>
            <a:ext cx="10807700" cy="4020659"/>
            <a:chOff x="361950" y="947620"/>
            <a:chExt cx="10807700" cy="4020659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947620"/>
              <a:ext cx="10807700" cy="6832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五、数学医院。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先</a:t>
              </a:r>
              <a:r>
                <a: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判断</a:t>
              </a:r>
              <a:r>
                <a:rPr lang="zh-CN" altLang="en-US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对错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再把错误的改正过来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461" y="1739708"/>
              <a:ext cx="4200000" cy="322857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1037" y="1739708"/>
              <a:ext cx="4352381" cy="3200000"/>
            </a:xfrm>
            <a:prstGeom prst="rect">
              <a:avLst/>
            </a:prstGeom>
          </p:spPr>
        </p:pic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1502733" y="435702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32900" y="2510175"/>
            <a:ext cx="2161905" cy="2371429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6769149" y="435702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54557" y="2447999"/>
            <a:ext cx="2219048" cy="2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六、解决问题。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已知两个因数的积是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如果把其中的一个因数乘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另一个因数除以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那么现在的积是多少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377021"/>
            <a:ext cx="261321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80×8</a:t>
            </a:r>
            <a:r>
              <a:rPr lang="en-US" altLang="zh-CN" dirty="0" smtClean="0"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4=160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65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8348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早晨徐叔叔到公园锻炼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步行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手机计步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显示如图。照这样计算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如果他步行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那么能走多少步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4002045"/>
            <a:ext cx="3978974" cy="655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27÷9×928=2784(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25MKG04.eps" descr="id:21474893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76861" y="2101128"/>
            <a:ext cx="1900917" cy="190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5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01595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一块长方形草坪的面积是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平方米。改造后长不变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宽是原来的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倍。改造后草坪的面积是多少平方米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290146"/>
            <a:ext cx="367280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36×4=144(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 smtClean="0">
                <a:ea typeface="宋体" panose="02010600030101010101" pitchFamily="2" charset="-122"/>
              </a:rPr>
              <a:t>)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587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34</TotalTime>
  <Words>301</Words>
  <Application>Microsoft Office PowerPoint</Application>
  <PresentationFormat>自定义</PresentationFormat>
  <Paragraphs>74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2025-08-15T01:20:57Z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