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7" r:id="rId5"/>
    <p:sldId id="736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口算除法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M4KR25G.eps" descr="id:21474898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56581" y="1301566"/>
            <a:ext cx="7920880" cy="4839000"/>
          </a:xfrm>
          <a:prstGeom prst="rect">
            <a:avLst/>
          </a:prstGeom>
        </p:spPr>
      </p:pic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57631"/>
            <a:ext cx="467948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一、小马过河。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算一算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30588" y="249051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15959" y="3282599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79237" y="407927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866899" y="24905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340309" y="327816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909696" y="407927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99038"/>
            <a:ext cx="10807700" cy="5559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口算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:6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20=7,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60=4,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)×50&lt;203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)&lt;242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)&lt;244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70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)&lt;141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08909" y="124022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21477" y="124022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60736" y="175411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25133" y="175411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93085" y="2313815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81035" y="286283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261810" y="340046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240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448669" y="393999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2675" y="502396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807005" y="502396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626771" y="560977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807005" y="559011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990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" name="BM4KR26G.eps" descr="id:21474898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4573" y="2063842"/>
            <a:ext cx="6696744" cy="179672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买体育用品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如果只买足球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能买多少个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如果只买排球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能买多少个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8987" y="4377320"/>
            <a:ext cx="284885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80=6(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5476350"/>
            <a:ext cx="284084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58≈8(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984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某小学买来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盆花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个班级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平均每班分到多少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盆花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160÷20=8(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盆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</TotalTime>
  <Words>139</Words>
  <Application>Microsoft Office PowerPoint</Application>
  <PresentationFormat>自定义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2025-08-15T01:38:10Z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