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9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商不变的规律的应用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11479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Y03.eps" descr="id:214749093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224533" y="1510040"/>
            <a:ext cx="8784976" cy="439248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448669" y="188829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299250" y="2572117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1600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392885" y="253636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16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412549" y="129442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16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967556" y="192455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102106" y="260837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80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911772" y="2572627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40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931436" y="133068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40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418859" y="464505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269887" y="464545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1440557" y="5328876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3364795" y="536513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4650319" y="5289799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25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4392884" y="4094356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25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017539" y="468131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8868567" y="468171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5906754" y="5328319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720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7911445" y="5328319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80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>
            <a:spLocks noChangeAspect="1"/>
          </p:cNvSpPr>
          <p:nvPr/>
        </p:nvSpPr>
        <p:spPr>
          <a:xfrm>
            <a:off x="9403635" y="532605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>
            <a:spLocks noChangeAspect="1"/>
          </p:cNvSpPr>
          <p:nvPr/>
        </p:nvSpPr>
        <p:spPr>
          <a:xfrm>
            <a:off x="9115603" y="413061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1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21574" y="986902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二、我会列竖式计算。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用商的变化规律简便计算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750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	960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20=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840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0NJ48.eps" descr="id:2147493100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061" y="2239309"/>
            <a:ext cx="1944216" cy="265643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746740" y="156296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8" name="20NJ49.eps" descr="id:2147493107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65257" y="2303983"/>
            <a:ext cx="2052228" cy="2804013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4890592" y="157199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0" name="20NJ50.eps" descr="id:2147493114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08693" y="2283046"/>
            <a:ext cx="2012355" cy="2749534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7230457" y="154421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2" name="20NJ51.eps" descr="id:2147493121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86191" y="2427062"/>
            <a:ext cx="1895326" cy="1699991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9957165" y="1558215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620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1234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用简便方法计算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1500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125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511635"/>
            <a:ext cx="374290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=(450×4)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(25×4)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=1800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=18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40957" y="2511635"/>
            <a:ext cx="439248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=(1500×8)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(125×8)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=12000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73431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四、我会解答。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一辆汽车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小时行驶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照这样计算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小时能行驶多少千米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183×(12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4)=549(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鲜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花店购进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65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束鲜花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共花了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520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平均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每束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鲜花多少钱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如果单价降为半价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那么购进同样多的鲜花需要多少元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520</a:t>
            </a:r>
            <a:r>
              <a:rPr lang="en-US" altLang="zh-CN" dirty="0" smtClean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65=8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2=4(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</a:rPr>
              <a:t>65×4=260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827212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69849"/>
            <a:ext cx="10807700" cy="3022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一个数除以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利用商不变的规律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除数和被除数同时去掉末尾的两个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这时余数减少了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99,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原来的余数是多少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现在的余数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:99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(100-1)=1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原来的余数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:1×100=100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10</TotalTime>
  <Words>198</Words>
  <Application>Microsoft Office PowerPoint</Application>
  <PresentationFormat>自定义</PresentationFormat>
  <Paragraphs>59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2025-08-15T01:45:32Z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