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9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线段　直线　射线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4581" y="847953"/>
            <a:ext cx="11180904" cy="4840406"/>
            <a:chOff x="134581" y="801647"/>
            <a:chExt cx="11180904" cy="484040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801647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一、我会辨。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下面的图形哪些是直线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哪些是射线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哪些是线段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将序号填在相应的圈里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4581" y="2159967"/>
              <a:ext cx="11180904" cy="1296144"/>
              <a:chOff x="134581" y="1871935"/>
              <a:chExt cx="11180904" cy="1296144"/>
            </a:xfrm>
          </p:grpSpPr>
          <p:pic>
            <p:nvPicPr>
              <p:cNvPr id="4" name="19Y64.eps" descr="id:2147489593;FounderCES"/>
              <p:cNvPicPr/>
              <p:nvPr/>
            </p:nvPicPr>
            <p:blipFill rotWithShape="1">
              <a:blip r:embed="rId2"/>
              <a:srcRect l="5667" b="71611"/>
              <a:stretch/>
            </p:blipFill>
            <p:spPr>
              <a:xfrm>
                <a:off x="134581" y="1947280"/>
                <a:ext cx="5502104" cy="1220799"/>
              </a:xfrm>
              <a:prstGeom prst="rect">
                <a:avLst/>
              </a:prstGeom>
            </p:spPr>
          </p:pic>
          <p:pic>
            <p:nvPicPr>
              <p:cNvPr id="5" name="19Y64.eps" descr="id:2147489593;FounderCES"/>
              <p:cNvPicPr/>
              <p:nvPr/>
            </p:nvPicPr>
            <p:blipFill rotWithShape="1">
              <a:blip r:embed="rId2"/>
              <a:srcRect t="31714" r="6172" b="38145"/>
              <a:stretch/>
            </p:blipFill>
            <p:spPr>
              <a:xfrm>
                <a:off x="5842877" y="1871935"/>
                <a:ext cx="5472608" cy="1296144"/>
              </a:xfrm>
              <a:prstGeom prst="rect">
                <a:avLst/>
              </a:prstGeom>
            </p:spPr>
          </p:pic>
        </p:grpSp>
        <p:pic>
          <p:nvPicPr>
            <p:cNvPr id="6" name="19Y64.eps" descr="id:2147489593;FounderCES"/>
            <p:cNvPicPr/>
            <p:nvPr/>
          </p:nvPicPr>
          <p:blipFill rotWithShape="1">
            <a:blip r:embed="rId2"/>
            <a:srcRect t="65034"/>
            <a:stretch/>
          </p:blipFill>
          <p:spPr>
            <a:xfrm>
              <a:off x="1152525" y="3600127"/>
              <a:ext cx="7920880" cy="2041926"/>
            </a:xfrm>
            <a:prstGeom prst="rect">
              <a:avLst/>
            </a:prstGeom>
          </p:spPr>
        </p:pic>
      </p:grpSp>
      <p:sp>
        <p:nvSpPr>
          <p:cNvPr id="26" name="矩形 25"/>
          <p:cNvSpPr>
            <a:spLocks noChangeAspect="1"/>
          </p:cNvSpPr>
          <p:nvPr/>
        </p:nvSpPr>
        <p:spPr>
          <a:xfrm>
            <a:off x="1807547" y="4621090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4549457" y="4574368"/>
            <a:ext cx="11112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602839" y="461976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小明画了一条长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直线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射线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下面说法正确的是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手电筒射出的光线可以看作射线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过两点可以画无数条线段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过一点只能画一条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射线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304963" y="150269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248869" y="264498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3877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1950" y="925957"/>
            <a:ext cx="10807700" cy="4228850"/>
            <a:chOff x="361950" y="719807"/>
            <a:chExt cx="10807700" cy="4228850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61950" y="719807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我会填。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这是一条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可用字母表示为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　　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线段有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个端点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可以量出它的长度。一条线段向两端无限延长后就是一条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直线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端点。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线段向一端无限延长后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就是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射线只有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端点。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过一点可以画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条直线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过两点可以画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条直线。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" name="D116原.eps" descr="id:214748960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960838" y="1934111"/>
              <a:ext cx="2232248" cy="511328"/>
            </a:xfrm>
            <a:prstGeom prst="rect">
              <a:avLst/>
            </a:prstGeom>
          </p:spPr>
        </p:pic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2808709" y="149145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112703" y="1498111"/>
            <a:ext cx="157927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r>
              <a:rPr lang="en-US" altLang="zh-CN" dirty="0">
                <a:ea typeface="宋体" panose="02010600030101010101" pitchFamily="2" charset="-122"/>
              </a:rPr>
              <a:t>AB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202239" y="2684151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76861" y="3274052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直线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69740" y="325417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没有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822625" y="385792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621899" y="3861116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一个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75551" y="446813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无数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50035" y="446813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61950" y="709108"/>
            <a:ext cx="10807700" cy="5414783"/>
            <a:chOff x="361950" y="709108"/>
            <a:chExt cx="10807700" cy="5414783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61950" y="709108"/>
              <a:ext cx="10807700" cy="41722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四、我会画。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画一条长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厘米的线段。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经过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点画两条射线。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画出线段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射线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CB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和直线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AC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" name="D45.eps" descr="id:214748961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480149" y="3600127"/>
              <a:ext cx="571301" cy="481211"/>
            </a:xfrm>
            <a:prstGeom prst="rect">
              <a:avLst/>
            </a:prstGeom>
          </p:spPr>
        </p:pic>
        <p:pic>
          <p:nvPicPr>
            <p:cNvPr id="11" name="D46.eps" descr="id:214748962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877434" y="4968279"/>
              <a:ext cx="2611795" cy="1155612"/>
            </a:xfrm>
            <a:prstGeom prst="rect">
              <a:avLst/>
            </a:prstGeom>
          </p:spPr>
        </p:pic>
      </p:grpSp>
      <p:pic>
        <p:nvPicPr>
          <p:cNvPr id="16" name="20NJ05.eps" descr="id:2147491240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28789" y="2159967"/>
            <a:ext cx="3001989" cy="98929"/>
          </a:xfrm>
          <a:prstGeom prst="rect">
            <a:avLst/>
          </a:prstGeom>
        </p:spPr>
      </p:pic>
      <p:pic>
        <p:nvPicPr>
          <p:cNvPr id="17" name="DJ10.eps" descr="id:2147491247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00997" y="2633847"/>
            <a:ext cx="2470354" cy="1470336"/>
          </a:xfrm>
          <a:prstGeom prst="rect">
            <a:avLst/>
          </a:prstGeom>
        </p:spPr>
      </p:pic>
      <p:pic>
        <p:nvPicPr>
          <p:cNvPr id="18" name="DJ11.eps" descr="id:2147491254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52925" y="4801546"/>
            <a:ext cx="2876071" cy="138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19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47.eps" descr="id:21474896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72805" y="2262800"/>
            <a:ext cx="2755106" cy="205468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248869" y="260560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48869" y="316535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48869" y="374142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113</TotalTime>
  <Words>131</Words>
  <Application>Microsoft Office PowerPoint</Application>
  <PresentationFormat>自定义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9</cp:revision>
  <dcterms:created xsi:type="dcterms:W3CDTF">2020-08-17T02:46:32Z</dcterms:created>
  <dcterms:modified xsi:type="dcterms:W3CDTF">2025-08-15T01:08:30Z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