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731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6" r:id="rId13"/>
    <p:sldId id="747" r:id="rId14"/>
    <p:sldId id="748" r:id="rId15"/>
    <p:sldId id="749" r:id="rId16"/>
    <p:sldId id="750" r:id="rId17"/>
    <p:sldId id="735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图形与几何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1950" y="1646457"/>
            <a:ext cx="10807700" cy="2529734"/>
            <a:chOff x="361950" y="1079847"/>
            <a:chExt cx="10807700" cy="2529734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079847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分别画出下面平行四边形和梯形的一条高。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Y26.eps" descr="id:2147491313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368549" y="1871935"/>
              <a:ext cx="8856984" cy="1737646"/>
            </a:xfrm>
            <a:prstGeom prst="rect">
              <a:avLst/>
            </a:prstGeom>
          </p:spPr>
        </p:pic>
      </p:grpSp>
      <p:pic>
        <p:nvPicPr>
          <p:cNvPr id="8" name="Y26J.eps" descr="id:2147493690;FounderCES"/>
          <p:cNvPicPr/>
          <p:nvPr/>
        </p:nvPicPr>
        <p:blipFill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r="56152"/>
          <a:stretch/>
        </p:blipFill>
        <p:spPr>
          <a:xfrm>
            <a:off x="1368549" y="2468595"/>
            <a:ext cx="3816424" cy="1707596"/>
          </a:xfrm>
          <a:prstGeom prst="rect">
            <a:avLst/>
          </a:prstGeom>
        </p:spPr>
      </p:pic>
      <p:pic>
        <p:nvPicPr>
          <p:cNvPr id="9" name="Y26J.eps" descr="id:2147493690;FounderCES"/>
          <p:cNvPicPr/>
          <p:nvPr/>
        </p:nvPicPr>
        <p:blipFill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58643"/>
          <a:stretch/>
        </p:blipFill>
        <p:spPr>
          <a:xfrm>
            <a:off x="6625901" y="2438545"/>
            <a:ext cx="3599632" cy="1707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1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分别画一个边长为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厘米的正方形和一个长为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厘米、宽为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厘米的长方形。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0NJ64.eps" descr="id:2147493697;FounderCES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84573" y="2432748"/>
            <a:ext cx="7704856" cy="236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2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1950" y="1151855"/>
            <a:ext cx="10807700" cy="3448677"/>
            <a:chOff x="361950" y="1151855"/>
            <a:chExt cx="10807700" cy="3448677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151855"/>
              <a:ext cx="10807700" cy="1274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6.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要从学校修一条通往公路的小路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怎样修最近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?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请你在图上画出来。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Y27.eps" descr="id:2147491327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096741" y="2582194"/>
              <a:ext cx="3960440" cy="2018338"/>
            </a:xfrm>
            <a:prstGeom prst="rect">
              <a:avLst/>
            </a:prstGeom>
          </p:spPr>
        </p:pic>
      </p:grpSp>
      <p:pic>
        <p:nvPicPr>
          <p:cNvPr id="9" name="Y27J.eps" descr="id:2147493711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96741" y="2582194"/>
            <a:ext cx="3960440" cy="201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1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五、我会算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Y28.eps" descr="id:21474913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05660" y="1727801"/>
            <a:ext cx="2520280" cy="2947808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512565" y="489627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930289" y="4896271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74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1950" y="925999"/>
            <a:ext cx="9503543" cy="4819781"/>
            <a:chOff x="361950" y="965997"/>
            <a:chExt cx="9503543" cy="4819781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965997"/>
              <a:ext cx="4030935" cy="4819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2.(1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个梯形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个三角形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个平行四边形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Y29A.eps" descr="id:2147491341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648469" y="1655911"/>
              <a:ext cx="3384376" cy="2006993"/>
            </a:xfrm>
            <a:prstGeom prst="rect">
              <a:avLst/>
            </a:prstGeom>
          </p:spPr>
        </p:pic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5834558" y="965997"/>
              <a:ext cx="4030935" cy="4819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(2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个梯形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个三角形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个长方形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" name="Y29.eps" descr="id:2147491348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6481117" y="1655911"/>
              <a:ext cx="2592288" cy="2109530"/>
            </a:xfrm>
            <a:prstGeom prst="rect">
              <a:avLst/>
            </a:prstGeom>
          </p:spPr>
        </p:pic>
      </p:grpSp>
      <p:sp>
        <p:nvSpPr>
          <p:cNvPr id="11" name="矩形 10"/>
          <p:cNvSpPr>
            <a:spLocks noChangeAspect="1"/>
          </p:cNvSpPr>
          <p:nvPr/>
        </p:nvSpPr>
        <p:spPr>
          <a:xfrm>
            <a:off x="724140" y="3835815"/>
            <a:ext cx="57240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34683" y="444786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34683" y="505664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317123" y="384810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303628" y="446015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303628" y="506893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07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六、我会解答。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某景区有一片长为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米的长方形观景湖。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该景区扩建观景湖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长增加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宽增加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扩建后观景湖的面积增加了多少平方米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合多少公顷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121076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200×150=30000(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(200+100)×(150+50)=60000(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60000-30000=30000(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30000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34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为监测扩建部分的水质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扩建部分每公顷需要安装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个水质监测装置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一个水质监测装置需要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546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元。购买水质监测装置一共需要多少元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34623"/>
            <a:ext cx="387638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3×5×546=8190(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54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92513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两条直线相交成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就说这两条直线互相垂直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其中一条直线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一条直线的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钟面上分针旋转一周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所旋转的角是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将线段的两端无限延长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就得到一条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一个梯形有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在同一平面内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两条直线的位置关系要么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032845" y="1511895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直角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121077" y="2087959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垂线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81098" y="266776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360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16724" y="3301525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直线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385033" y="3877589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无数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137301" y="4421503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平行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36501" y="5016752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相交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8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时针和分针所成的角是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时针和分针所成的角是平角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7.55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4000000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265093" y="1743885"/>
            <a:ext cx="59824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90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60743" y="1727919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直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92485" y="2323647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993285" y="2323647"/>
            <a:ext cx="80502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180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312765" y="2901409"/>
            <a:ext cx="101181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5500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59864" y="3456111"/>
            <a:ext cx="80502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400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214015" y="3465943"/>
            <a:ext cx="39145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619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70890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不相交的两条直线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平行线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过两点可以画无数条直线。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直线比射线长。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长方形、正方形、梯形都是平行四边形。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北京圆明园的占地面积约是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697141" y="1799927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905053" y="2375991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68255" y="2916863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353325" y="3552389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137301" y="4106270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312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而小于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的角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锐角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钝角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一个平行四边形有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两条直线相交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如果其中一个角是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那么其他三个角都是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锐角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钝角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553125" y="1439887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20877" y="2608376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52525" y="4313720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45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在同一平面内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过直线外一点向已知直线作垂线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无数条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用一副三角尺不能拼出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A.15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B.20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C.135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明明用两根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厘米和两根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厘米长的木条钉成了一个长方形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并将这个长方形拉成了一个平行四边形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这个平行四边形的周长是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A.44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B.10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C.12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37761" y="129587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58241" y="2457831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448669" y="478175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84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1950" y="1114336"/>
            <a:ext cx="10807700" cy="3637919"/>
            <a:chOff x="361950" y="965997"/>
            <a:chExt cx="10807700" cy="3637919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965997"/>
              <a:ext cx="10807700" cy="36379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四、按要求做一做。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用量角器量一量</a:t>
              </a: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∠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和</a:t>
              </a: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∠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的度数。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∠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1=(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		</a:t>
              </a:r>
              <a:r>
                <a:rPr lang="zh-CN" altLang="zh-CN" dirty="0" smtClean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∠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2=(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" name="Y42.eps" descr="id:2147491292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024733" y="2349834"/>
              <a:ext cx="1944216" cy="1538325"/>
            </a:xfrm>
            <a:prstGeom prst="rect">
              <a:avLst/>
            </a:prstGeom>
          </p:spPr>
        </p:pic>
        <p:pic>
          <p:nvPicPr>
            <p:cNvPr id="7" name="Y43.eps" descr="id:2147491299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6193085" y="2661467"/>
              <a:ext cx="3322215" cy="1010668"/>
            </a:xfrm>
            <a:prstGeom prst="rect">
              <a:avLst/>
            </a:prstGeom>
          </p:spPr>
        </p:pic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3744813" y="4025290"/>
            <a:ext cx="100700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849269" y="4025290"/>
            <a:ext cx="12121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120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336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画出下面各角。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20NJ63.eps" descr="id:2147493676;FounderCES"/>
          <p:cNvPicPr/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r="66475"/>
          <a:stretch/>
        </p:blipFill>
        <p:spPr>
          <a:xfrm>
            <a:off x="2304653" y="2447999"/>
            <a:ext cx="2016223" cy="1923202"/>
          </a:xfrm>
          <a:prstGeom prst="rect">
            <a:avLst/>
          </a:prstGeom>
        </p:spPr>
      </p:pic>
      <p:pic>
        <p:nvPicPr>
          <p:cNvPr id="10" name="20NJ63.eps" descr="id:2147493676;FounderCES"/>
          <p:cNvPicPr/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36319"/>
          <a:stretch/>
        </p:blipFill>
        <p:spPr>
          <a:xfrm>
            <a:off x="6049069" y="2469013"/>
            <a:ext cx="3829840" cy="1923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5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863823"/>
            <a:ext cx="10807700" cy="3553519"/>
            <a:chOff x="361950" y="982712"/>
            <a:chExt cx="10807700" cy="3553519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982712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3.(1)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过点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作直线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l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的垂线。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量出点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到直线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l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的距离。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Y25.eps" descr="id:2147491306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384773" y="2710904"/>
              <a:ext cx="4385131" cy="1825327"/>
            </a:xfrm>
            <a:prstGeom prst="rect">
              <a:avLst/>
            </a:prstGeom>
          </p:spPr>
        </p:pic>
      </p:grpSp>
      <p:pic>
        <p:nvPicPr>
          <p:cNvPr id="7" name="Y25J.eps" descr="id:2147493683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84772" y="2081464"/>
            <a:ext cx="4385131" cy="264672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61950" y="4910828"/>
            <a:ext cx="5423280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点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到直线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的距离为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4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21</TotalTime>
  <Words>416</Words>
  <Application>Microsoft Office PowerPoint</Application>
  <PresentationFormat>自定义</PresentationFormat>
  <Paragraphs>115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18</cp:revision>
  <dcterms:created xsi:type="dcterms:W3CDTF">2020-08-17T02:46:32Z</dcterms:created>
  <dcterms:modified xsi:type="dcterms:W3CDTF">2025-08-15T02:04:08Z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