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积的变化规律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18×50=900,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直接写得数。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18×5=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36×50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9×50=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180×5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18×25=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180×50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36×25=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18×500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28589" y="184578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51601" y="1845784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28589" y="243438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02106" y="2434385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55928" y="304643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83688" y="302298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55927" y="363567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83687" y="358814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361950" y="134522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两个因数相乘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一个因数乘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另一个因数不变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两个因数相乘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一个因数乘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要使积不变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另一个因数应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185×44=8140,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185×22=(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453109" y="1912088"/>
            <a:ext cx="100700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ea typeface="宋体" panose="02010600030101010101" pitchFamily="2" charset="-122"/>
              </a:rPr>
              <a:t>10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76461" y="3102997"/>
            <a:ext cx="121379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除以</a:t>
            </a:r>
            <a:r>
              <a:rPr lang="en-US" altLang="zh-CN" dirty="0">
                <a:ea typeface="宋体" panose="02010600030101010101" pitchFamily="2" charset="-122"/>
              </a:rPr>
              <a:t>8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255261" y="372117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4070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80192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59243"/>
            <a:ext cx="10807700" cy="36748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320×30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32×30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450×16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450×160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3200×3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320×30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45×160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450×16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36×30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36×300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450×16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45×1600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49629" y="1927624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08893" y="1917791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20077" y="290954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08893" y="2911184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00815" y="388804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418" y="389230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85399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广场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有一块长方形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草地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如下图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扩大面积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宽要增加到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扩大后草地的面积是多少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W99.eps" descr="id:21474918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88829" y="2739623"/>
            <a:ext cx="3096344" cy="128272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61950" y="4016570"/>
            <a:ext cx="10807700" cy="12495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8=4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560×4=2240(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0299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奇奇在观看队列表演的时候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发现某队伍的列队有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人。如果将该列队增加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则增加了多少人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增加后该列队一共有多少人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04407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10=2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2×150=300(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150+300=450(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9636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93319"/>
            <a:ext cx="10807700" cy="418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五、算一算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想一想。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1.12×36=432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(12×2)×(36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(12×3)×(36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3)=(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根据你的发现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直接写得数。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3)×(36×3)=___________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4)×(36×4)=___________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60837" y="208795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60837" y="266240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87914" y="384920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24714" y="442644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20</TotalTime>
  <Words>211</Words>
  <Application>Microsoft Office PowerPoint</Application>
  <PresentationFormat>自定义</PresentationFormat>
  <Paragraphs>62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2025-08-15T01:18:10Z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