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亿以上数的认识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7151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是一千亿。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百亿位、亿位、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万位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数字都是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其他数位上的数字都是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。这个数读作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一亿一千零一万零一百零一是由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个亿、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个一组成的。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8509" y="174758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52709" y="1757415"/>
            <a:ext cx="14205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百亿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87109" y="2962201"/>
            <a:ext cx="3480440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六百零六亿零六万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41157" y="353527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004106" y="3535276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56581" y="408786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0969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二、我会读。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mtClean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某地近十年共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种植</a:t>
            </a:r>
            <a:r>
              <a:rPr lang="zh-CN" altLang="en-US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10868400000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棵小树苗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第七次全国人口普查同第六次相比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城镇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</a:t>
            </a:r>
            <a:r>
              <a:rPr lang="zh-CN" altLang="en-US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236415856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12565" y="2467663"/>
            <a:ext cx="430438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一亿七千八百六十八万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12565" y="3614299"/>
            <a:ext cx="51283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一百零八亿六千八百四十万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12565" y="5387645"/>
            <a:ext cx="718818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二亿三千六百四十一万五千八百五十六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3666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太平洋是世界上最大、最深的大洋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总面积约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178680000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625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2770310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三、我会连</a:t>
            </a:r>
            <a:r>
              <a:rPr lang="zh-CN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4581" y="1449719"/>
            <a:ext cx="11117204" cy="4464496"/>
            <a:chOff x="134581" y="1367879"/>
            <a:chExt cx="11117204" cy="446449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581" y="1439887"/>
              <a:ext cx="2504762" cy="177142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4861" y="1449411"/>
              <a:ext cx="3104762" cy="176190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3213" y="1367879"/>
              <a:ext cx="2619048" cy="182857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42261" y="1572804"/>
              <a:ext cx="2809524" cy="164761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4670" y="3851423"/>
              <a:ext cx="2761905" cy="198095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09915" y="3985607"/>
              <a:ext cx="2476190" cy="178095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59446" y="3985607"/>
              <a:ext cx="2638095" cy="1780952"/>
            </a:xfrm>
            <a:prstGeom prst="rect">
              <a:avLst/>
            </a:prstGeom>
          </p:spPr>
        </p:pic>
      </p:grpSp>
      <p:cxnSp>
        <p:nvCxnSpPr>
          <p:cNvPr id="20" name="直接连接符 19"/>
          <p:cNvCxnSpPr>
            <a:stCxn id="13" idx="2"/>
          </p:cNvCxnSpPr>
          <p:nvPr/>
        </p:nvCxnSpPr>
        <p:spPr>
          <a:xfrm>
            <a:off x="1386962" y="3293156"/>
            <a:ext cx="3437971" cy="110889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392885" y="3192948"/>
            <a:ext cx="3816424" cy="13531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5" idx="2"/>
          </p:cNvCxnSpPr>
          <p:nvPr/>
        </p:nvCxnSpPr>
        <p:spPr>
          <a:xfrm>
            <a:off x="7132737" y="3278290"/>
            <a:ext cx="1148580" cy="126777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858854" y="3278290"/>
            <a:ext cx="6790615" cy="90773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4289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小明在超市存包处得到一张小票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上面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个九位数组成的开箱密码。小明购物时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不小心将小票丢了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他只记得密码是由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并且万位上是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读数时要读出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帮小明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找回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密码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606060606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29</TotalTime>
  <Words>196</Words>
  <Application>Microsoft Office PowerPoint</Application>
  <PresentationFormat>自定义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2025-08-15T00:28:56Z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