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9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条形统计图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764309" y="781655"/>
            <a:ext cx="12204353" cy="5387359"/>
            <a:chOff x="-1764309" y="781655"/>
            <a:chExt cx="12204353" cy="5387359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781655"/>
              <a:ext cx="6407199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一、完成统计图并回答下面问题。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lvl="2">
                <a:lnSpc>
                  <a:spcPct val="120000"/>
                </a:lnSpc>
              </a:pP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(1)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班同学最喜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/>
              </a:r>
              <a:b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欢的图书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统计表</a:t>
              </a:r>
              <a:endPara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625133" y="1327553"/>
              <a:ext cx="3814911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(1)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班同学最喜欢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/>
              </a:r>
              <a:b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的图书统计图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5033643"/>
                </p:ext>
              </p:extLst>
            </p:nvPr>
          </p:nvGraphicFramePr>
          <p:xfrm>
            <a:off x="-1764309" y="2664023"/>
            <a:ext cx="9253538" cy="3135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" name="文档" r:id="rId4" imgW="3044958" imgH="1029262" progId="Word.Document.12">
                    <p:embed/>
                  </p:oleObj>
                </mc:Choice>
                <mc:Fallback>
                  <p:oleObj name="文档" r:id="rId4" imgW="3044958" imgH="102926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-1764309" y="2664023"/>
                          <a:ext cx="9253538" cy="31353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6" name="Y09.eps" descr="id:2147491022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985173" y="2567025"/>
              <a:ext cx="2880320" cy="3601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208795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的人数最多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的人数最少。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喜欢卡通书的人数比喜欢故事书的多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的人数最接近。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594405" y="2086583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卡通书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039237" y="2124214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电脑书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621495" y="2666860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608668" y="3298818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故事书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518957" y="3298818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连环画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30944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二、根据下表完成统计图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并回答问题。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班六个小组的同学创作的手抄报数量统计表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113399"/>
              </p:ext>
            </p:extLst>
          </p:nvPr>
        </p:nvGraphicFramePr>
        <p:xfrm>
          <a:off x="-215627" y="1818375"/>
          <a:ext cx="11844910" cy="2141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4" imgW="3883577" imgH="700430" progId="Word.Document.12">
                  <p:embed/>
                </p:oleObj>
              </mc:Choice>
              <mc:Fallback>
                <p:oleObj name="文档" r:id="rId4" imgW="3883577" imgH="7004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15627" y="1818375"/>
                        <a:ext cx="11844910" cy="2141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61950" y="302406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班六个小组的同学创作的手抄报数量统计图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Y10.eps" descr="id:214749104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52725" y="3664972"/>
            <a:ext cx="4752528" cy="252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小组的同学创作的手抄报数量最多。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小组的同学创作的手抄报数量最少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比最多的小组少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你还能提出什么数学问题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并解答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19983" y="1377711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12565" y="1918820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67955" y="2564608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9390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三、我会调查。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请调查一下一周以来的天气情况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并完成下面的统计图。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一周以来天气情况统计图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Y11.eps" descr="id:21474910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18957" y="2690290"/>
            <a:ext cx="4968552" cy="342053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5595949"/>
            <a:ext cx="80342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略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12</TotalTime>
  <Words>137</Words>
  <Application>Microsoft Office PowerPoint</Application>
  <PresentationFormat>自定义</PresentationFormat>
  <Paragraphs>38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2025-08-15T01:46:55Z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