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7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因数中没有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0</a:t>
            </a:r>
            <a:r>
              <a:rPr lang="zh-CN" altLang="en-US" sz="440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的笔算乘法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01796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332×13=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118×37=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08509" y="2375991"/>
            <a:ext cx="2133333" cy="241904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925659" y="165591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4316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21077" y="2394565"/>
            <a:ext cx="2200000" cy="2380952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877531" y="168892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4366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19807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二、数学医院。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先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对错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再将错误的改正过来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368549" y="5064388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32467" y="2152119"/>
            <a:ext cx="2333333" cy="2485714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7274329" y="5032158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15614" y="2303983"/>
            <a:ext cx="2180952" cy="2428571"/>
          </a:xfrm>
          <a:prstGeom prst="rect">
            <a:avLst/>
          </a:prstGeom>
        </p:spPr>
      </p:pic>
      <p:pic>
        <p:nvPicPr>
          <p:cNvPr id="10" name="24MK26G.eps" descr="id:214748922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67604" y="1799927"/>
            <a:ext cx="1656184" cy="275800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2875983" y="1486572"/>
            <a:ext cx="124745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改正</a:t>
            </a:r>
            <a:r>
              <a:rPr lang="en-US" altLang="zh-CN" smtClean="0">
                <a:ea typeface="宋体" panose="02010600030101010101" pitchFamily="2" charset="-122"/>
              </a:rPr>
              <a:t>: 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6176" y="1486572"/>
            <a:ext cx="1999265" cy="4228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</a:rPr>
              <a:t>1.</a:t>
            </a:r>
            <a:br>
              <a:rPr lang="en-US" altLang="zh-CN">
                <a:solidFill>
                  <a:schemeClr val="tx1"/>
                </a:solidFill>
              </a:rPr>
            </a:b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</a:rPr>
              <a:t>      (</a:t>
            </a:r>
            <a:r>
              <a:rPr lang="zh-CN" altLang="zh-CN">
                <a:solidFill>
                  <a:schemeClr val="tx1"/>
                </a:solidFill>
              </a:rPr>
              <a:t>　　</a:t>
            </a:r>
            <a:r>
              <a:rPr lang="en-US" altLang="zh-CN" smtClean="0">
                <a:solidFill>
                  <a:schemeClr val="tx1"/>
                </a:solidFill>
              </a:rPr>
              <a:t>) </a:t>
            </a:r>
            <a:endParaRPr lang="zh-CN" altLang="zh-CN">
              <a:solidFill>
                <a:schemeClr val="tx1"/>
              </a:solidFill>
            </a:endParaRPr>
          </a:p>
        </p:txBody>
      </p:sp>
      <p:pic>
        <p:nvPicPr>
          <p:cNvPr id="12" name="24MK27G.eps" descr="id:214748923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770267" y="2057399"/>
            <a:ext cx="1606432" cy="267515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6274697" y="1486572"/>
            <a:ext cx="1999265" cy="4228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</a:rPr>
              <a:t>2.</a:t>
            </a:r>
            <a:r>
              <a:rPr lang="en-US" altLang="zh-CN">
                <a:solidFill>
                  <a:schemeClr val="tx1"/>
                </a:solidFill>
              </a:rPr>
              <a:t/>
            </a:r>
            <a:br>
              <a:rPr lang="en-US" altLang="zh-CN">
                <a:solidFill>
                  <a:schemeClr val="tx1"/>
                </a:solidFill>
              </a:rPr>
            </a:b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</a:rPr>
              <a:t>      (</a:t>
            </a:r>
            <a:r>
              <a:rPr lang="zh-CN" altLang="zh-CN">
                <a:solidFill>
                  <a:schemeClr val="tx1"/>
                </a:solidFill>
              </a:rPr>
              <a:t>　　</a:t>
            </a:r>
            <a:r>
              <a:rPr lang="en-US" altLang="zh-CN" smtClean="0">
                <a:solidFill>
                  <a:schemeClr val="tx1"/>
                </a:solidFill>
              </a:rPr>
              <a:t>) </a:t>
            </a: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558633" y="1630569"/>
            <a:ext cx="124745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改正</a:t>
            </a:r>
            <a:r>
              <a:rPr lang="en-US" altLang="zh-CN" smtClean="0">
                <a:ea typeface="宋体" panose="02010600030101010101" pitchFamily="2" charset="-122"/>
              </a:rPr>
              <a:t>: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722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21926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一个森林公园有一片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公顷的阔叶林。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公顷的阔叶林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一年大约能吸收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吨二氧化碳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一天可产生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千克氧气。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887052"/>
            <a:ext cx="108077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这片阔叶林一年大约能吸收二氧化碳多少吨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365×98=35770(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这片阔叶林一天可产生多少千克氧气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756×98=74088(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1950" y="883487"/>
            <a:ext cx="10807700" cy="3581365"/>
            <a:chOff x="361950" y="954866"/>
            <a:chExt cx="10807700" cy="3581365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954866"/>
              <a:ext cx="10807700" cy="35813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四、我会做。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一个三位数乘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的速算问题。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111×11=11+11+11=1221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135×11=11+33+55=1485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247×11=22+44+77=2717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观察规律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尝试口算下列各题。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046117" y="2210373"/>
              <a:ext cx="1584176" cy="4752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108293" y="2767876"/>
              <a:ext cx="1636520" cy="4752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097468" y="3360149"/>
              <a:ext cx="1636520" cy="4752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361950" y="44190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123×11=1353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136×11=1496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248×11=2728	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537×11=5907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</TotalTime>
  <Words>167</Words>
  <Application>Microsoft Office PowerPoint</Application>
  <PresentationFormat>自定义</PresentationFormat>
  <Paragraphs>48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2025-08-15T01:17:24Z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