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40" r:id="rId9"/>
    <p:sldId id="739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平方千米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1.300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苹果园的占地面积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个这样的苹果园的占地面积约是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952725" y="136787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351477" y="195049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2000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6783079" y="1969398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20000000</a:t>
            </a:r>
            <a:endParaRPr lang="zh-CN" altLang="en-US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254814" y="2562107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1000000</a:t>
            </a:r>
            <a:endParaRPr lang="zh-CN" altLang="en-US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6526601" y="373863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56105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边长为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米的正方形土地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面积是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76461" y="318336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100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54178" y="313342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9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二、我会选。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1.200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A.2000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chemeClr val="tx1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B.20000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chemeClr val="tx1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C.2000000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A.1800	B.100800	C.1000800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游泳池长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个这样的游泳池面积约为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B.10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C.100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28789" y="141636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68949" y="263681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16605" y="3821618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9439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6720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4999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540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2000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604237" y="1646079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06157" y="2608376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06610" y="3610639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425314" y="460831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36787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公顷和平方千米之间的进率是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亮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家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房子有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三室两厅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面积约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公顷的土地的面积是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61237" y="1939775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365443" y="2598816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157875" y="3182179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2265124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6421" y="791815"/>
            <a:ext cx="1089481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一块长方形草地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如果宽不变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长减少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那么面积就减少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这时草地变成了一个正方形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。如果原来这块草地的长和宽同时增加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那么它的面积会变成多少平方千米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25MKG03.eps" descr="id:21474888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797" y="3456111"/>
            <a:ext cx="4065972" cy="188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" y="1295871"/>
            <a:ext cx="11430000" cy="3224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20÷4=5(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5+4=9(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9+5=14(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5+5=10(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14×10=140(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495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6421" y="791815"/>
            <a:ext cx="1089481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五、解决问题。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一块长方形草地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如果宽不变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长减少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那么面积就减少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这时草地变成了一个正方形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。如果原来这块草地的长和宽同时增加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那么它的面积会变成多少平方千米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25MKG03.eps" descr="id:21474888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797" y="3456111"/>
            <a:ext cx="4065972" cy="188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89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16</TotalTime>
  <Words>286</Words>
  <Application>Microsoft Office PowerPoint</Application>
  <PresentationFormat>自定义</PresentationFormat>
  <Paragraphs>64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2025-08-15T01:05:39Z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