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1" r:id="rId3"/>
    <p:sldId id="748" r:id="rId4"/>
    <p:sldId id="736" r:id="rId5"/>
    <p:sldId id="737" r:id="rId6"/>
    <p:sldId id="738" r:id="rId7"/>
    <p:sldId id="740" r:id="rId8"/>
    <p:sldId id="741" r:id="rId9"/>
    <p:sldId id="742" r:id="rId10"/>
    <p:sldId id="743" r:id="rId11"/>
    <p:sldId id="746" r:id="rId12"/>
    <p:sldId id="747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2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统计与概率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93951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红、蓝两队举行围棋比赛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两队各派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名同学参加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采取三局两胜制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每局各出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人。假设每队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名同学按棋艺从强到弱分为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级、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级、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级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该如何安排对阵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才能增大红队获胜的可能性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红队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级选手和蓝队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级选手对阵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用红队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级选手和蓝队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级选手对阵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用红队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级选手和蓝队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级选手对阵。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妈妈烙饼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平底锅每次只能烙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张饼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两面都要烙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烙一面用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张饼至少需要多少分钟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分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39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14274"/>
            <a:ext cx="10807700" cy="24087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六、我会调查。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你最喜欢的球类项目是什么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对全班同学进行一次调查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完成下面统计图表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并回答问题。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四年级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班同学最喜欢的球类项目统计表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38815578"/>
              </p:ext>
            </p:extLst>
          </p:nvPr>
        </p:nvGraphicFramePr>
        <p:xfrm>
          <a:off x="361951" y="3528119"/>
          <a:ext cx="10807698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1801283"/>
                <a:gridCol w="1801283"/>
                <a:gridCol w="1801283"/>
                <a:gridCol w="1801283"/>
                <a:gridCol w="1801283"/>
                <a:gridCol w="180128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球类项目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羽毛球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乒乓球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篮球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足球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其他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04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四年级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班同学最喜欢的球类项目统计图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喜欢什么球类的同学最多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全班一共有多少人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97141" y="5389757"/>
            <a:ext cx="803425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略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4MK19G.eps" descr="id:21474906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92685" y="1439886"/>
            <a:ext cx="5328592" cy="346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3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624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一、下面是某小学四年级参加课后兴趣班人数的统计表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51579852"/>
              </p:ext>
            </p:extLst>
          </p:nvPr>
        </p:nvGraphicFramePr>
        <p:xfrm>
          <a:off x="361950" y="1560426"/>
          <a:ext cx="10807700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2161540"/>
                <a:gridCol w="2161540"/>
                <a:gridCol w="2161540"/>
                <a:gridCol w="2161540"/>
                <a:gridCol w="216154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兴趣班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象棋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素描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编程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足球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24MK03G.eps" descr="id:214749064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12765" y="2736031"/>
            <a:ext cx="3707412" cy="305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87926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根据统计表绘制条形统计图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统计图中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每格代表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参加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 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兴趣班的人数最多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参加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兴趣班的人数最少。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4453" y="158390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92885" y="2210613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56581" y="2736031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足球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082340" y="2736031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编程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873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7918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二、我会合理安排。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的妈妈早晨起床后要做这样几件事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刷牙洗脸用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煮鸡蛋用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热牛奶和切面包用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吃早饭用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刷碗用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分钟。请你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帮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的妈妈安排一下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看看怎样最节省时间。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想一想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煮鸡蛋的同时可以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完成这些事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至少需要多长时间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20661" y="3739237"/>
            <a:ext cx="183255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刷牙洗脸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705253" y="3755811"/>
            <a:ext cx="306846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热牛奶和切面包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58348" y="4964111"/>
            <a:ext cx="290496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8+10+2=20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79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8287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三、下面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是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小学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年级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学生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开展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回收易拉罐活动的统计结果。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年级学生回收易拉罐数量统计图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20NRG11.eps" descr="id:214749136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53294" y="2447999"/>
            <a:ext cx="6720111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7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在条形统计图中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每格代表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个易拉罐。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根据上面的统计图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完成下面的统计表。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79361"/>
              </p:ext>
            </p:extLst>
          </p:nvPr>
        </p:nvGraphicFramePr>
        <p:xfrm>
          <a:off x="504453" y="1943943"/>
          <a:ext cx="10768100" cy="2111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4" imgW="3883577" imgH="761525" progId="Word.Document.12">
                  <p:embed/>
                </p:oleObj>
              </mc:Choice>
              <mc:Fallback>
                <p:oleObj name="文档" r:id="rId4" imgW="3883577" imgH="7615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453" y="1943943"/>
                        <a:ext cx="10768100" cy="2111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61950" y="331209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四年级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回收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易拉罐的数量变化有什么特点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你能分析一下其中的原因吗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590985" y="65763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808709" y="254161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48869" y="254161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680898" y="2541634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193066" y="2541634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651189" y="254235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091349" y="2542351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1950" y="445439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年级</a:t>
            </a:r>
            <a:r>
              <a:rPr lang="zh-CN" altLang="en-US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学生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回收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易拉罐的数量变化呈逐渐增长的趋势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原因是天气逐渐变热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人们对于饮料的需求量逐渐增大。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合理即可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8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四、根据表中的数据完成统计图并回答问题。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学校食堂购买粮食统计表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085582"/>
              </p:ext>
            </p:extLst>
          </p:nvPr>
        </p:nvGraphicFramePr>
        <p:xfrm>
          <a:off x="288429" y="2592015"/>
          <a:ext cx="10768012" cy="169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4" imgW="3883577" imgH="613101" progId="Word.Document.12">
                  <p:embed/>
                </p:oleObj>
              </mc:Choice>
              <mc:Fallback>
                <p:oleObj name="文档" r:id="rId4" imgW="3883577" imgH="6131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8429" y="2592015"/>
                        <a:ext cx="10768012" cy="169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716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完成统计图。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学校食堂购买粮食统计图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Y32.eps" descr="id:21474913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92685" y="1943942"/>
            <a:ext cx="6542161" cy="4165683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717037" y="5482167"/>
            <a:ext cx="338554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45029" y="5191728"/>
            <a:ext cx="492443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30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649924" y="4889755"/>
            <a:ext cx="492443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60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649923" y="4584598"/>
            <a:ext cx="492443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90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60005" y="4270316"/>
            <a:ext cx="646331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120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568084" y="3974110"/>
            <a:ext cx="646331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150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68084" y="3659828"/>
            <a:ext cx="646331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180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568084" y="3355378"/>
            <a:ext cx="64633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210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77428" y="3060760"/>
            <a:ext cx="646331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240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573021" y="2775310"/>
            <a:ext cx="646331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270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583909" y="2470066"/>
            <a:ext cx="64633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300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573021" y="2155316"/>
            <a:ext cx="646331" cy="496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330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05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购买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的质量最大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的质量最小。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购买大米比小米多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你还能提出什么问题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并尝试回答。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84573" y="1556928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面粉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15101" y="1556928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小米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124517" y="2159967"/>
            <a:ext cx="80502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150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3374271"/>
            <a:ext cx="803425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略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66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23</TotalTime>
  <Words>488</Words>
  <Application>Microsoft Office PowerPoint</Application>
  <PresentationFormat>自定义</PresentationFormat>
  <Paragraphs>96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NEU-BZ-S92</vt:lpstr>
      <vt:lpstr>方正启体简体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16</cp:revision>
  <dcterms:created xsi:type="dcterms:W3CDTF">2020-08-17T02:46:32Z</dcterms:created>
  <dcterms:modified xsi:type="dcterms:W3CDTF">2025-08-15T02:04:55Z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