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垂线的画法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709108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分别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直线的垂线。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具体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用三角尺的一条直角边与已知直线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沿已知直线平移三角尺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使三角尺的另一条直角边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沿另一条直角边画一条直线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最后标上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符号。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42.eps" descr="id:21474902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637" y="1953775"/>
            <a:ext cx="6624736" cy="110860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7345213" y="3626815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重合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64493" y="4813693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经过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849269" y="5353290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垂直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60664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两条直线相交的交点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垂足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数学课本的下边和右边是互相垂直的。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画垂线既可以利用三角尺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也可以利用量角器。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716805" y="2140561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993285" y="2760415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354482" y="3306399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92341828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1950" y="741169"/>
            <a:ext cx="10807700" cy="5379238"/>
            <a:chOff x="361950" y="741169"/>
            <a:chExt cx="10807700" cy="5379238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741169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三、我会画。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分别过下面的点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画出已知直线的垂线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2159967"/>
              <a:ext cx="2790476" cy="71428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92885" y="2093400"/>
              <a:ext cx="2038095" cy="121904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77261" y="2718769"/>
              <a:ext cx="2676190" cy="21904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8509" y="3539455"/>
              <a:ext cx="1352381" cy="258095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83361" y="4320207"/>
              <a:ext cx="2047619" cy="159047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85373" y="3918379"/>
              <a:ext cx="1342857" cy="220000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1950" y="1607586"/>
            <a:ext cx="2800000" cy="181904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64451" y="2001186"/>
            <a:ext cx="2057143" cy="168571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05832" y="2001186"/>
            <a:ext cx="2647619" cy="175238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4453" y="3559119"/>
            <a:ext cx="2361905" cy="25619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94658" y="4291635"/>
            <a:ext cx="2219048" cy="16476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462469" y="3816151"/>
            <a:ext cx="1619048" cy="2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61950" y="1079847"/>
            <a:ext cx="10807700" cy="3584917"/>
            <a:chOff x="361950" y="1079847"/>
            <a:chExt cx="10807700" cy="3584917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1079847"/>
              <a:ext cx="10807700" cy="1274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四、我会画垂线。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过点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分别画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BC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BE</a:t>
              </a:r>
              <a:r>
                <a:rPr lang="zh-CN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的垂线。</a:t>
              </a:r>
              <a:endPara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9" name="W44.eps" descr="id:2147490333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744813" y="2375991"/>
              <a:ext cx="2592288" cy="2288773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34600" y="2304636"/>
            <a:ext cx="2923809" cy="24476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61950" y="2067618"/>
            <a:ext cx="184731" cy="655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6458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02746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下图中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互相平行的直线和互相垂直的直线的组数分别是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A.2,4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B.2,5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C.2,8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D.3,5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45.eps" descr="id:214749034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977061" y="2376578"/>
            <a:ext cx="2639148" cy="263914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792485" y="2159967"/>
            <a:ext cx="45878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33</TotalTime>
  <Words>135</Words>
  <Application>Microsoft Office PowerPoint</Application>
  <PresentationFormat>自定义</PresentationFormat>
  <Paragraphs>41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2025-08-15T01:28:13Z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