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8" r:id="rId6"/>
    <p:sldId id="736" r:id="rId7"/>
    <p:sldId id="733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亿以内数的大小比较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0038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甲数是八位数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乙数是七位数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这两个数相比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数大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2.560800,560080,568000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三个数中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最大的数是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最小的数是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10000000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相邻的两个数是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836807" y="179992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64493" y="2380606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598845" y="2977484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568000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20677" y="3537951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560080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790533" y="4149998"/>
            <a:ext cx="16209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9999999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209309" y="4149998"/>
            <a:ext cx="18261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10000001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439887"/>
            <a:ext cx="108077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里填上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“&gt;”“&lt;”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“=”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101200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99876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70325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81023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6354217</a:t>
            </a:r>
            <a:r>
              <a:rPr lang="en-US" altLang="zh-CN" sz="54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6345217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36789" y="2198436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93085" y="2208268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65805" y="3180355"/>
            <a:ext cx="41870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81744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三、我会选。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1.8380000&gt;(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)&gt;8308000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A.8330000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B.8083000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C.8306000	D.838000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99998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且小于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100002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的整数有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个。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A.2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B.3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C.4</a:t>
            </a:r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D.5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736701" y="179992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017853" y="3557615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14016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38595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四、按要求填一填。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里最小能填几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28753&gt;4528754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704356&lt;70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256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里最大能填几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49561971&gt;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2679583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54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270000&lt;16200000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92485" y="2447497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950773" y="2437665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68333" y="401200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297459" y="4012009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80726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五、比一比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下面是我国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七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人口普查四个直辖市的数据统计表。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06876033"/>
              </p:ext>
            </p:extLst>
          </p:nvPr>
        </p:nvGraphicFramePr>
        <p:xfrm>
          <a:off x="361950" y="2061281"/>
          <a:ext cx="10807701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1438647"/>
                <a:gridCol w="6192688"/>
                <a:gridCol w="3176366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直辖市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人口数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写作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上海市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二千四百八十七万零八百九十五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重庆市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三千二百零五万四千一百五十九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天津市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一千三百八十六万六千零九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北京市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二千一百八十九万三千零九十五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8067158" y="2467663"/>
            <a:ext cx="192873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24870895 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065293" y="2994134"/>
            <a:ext cx="192873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32054159 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065293" y="3452011"/>
            <a:ext cx="192873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13866009 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065293" y="3953644"/>
            <a:ext cx="192873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21893095 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61950" y="4538516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在这四个直辖市中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人口最少的城市是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人口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最多的城市是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市。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73205" y="455873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天津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878500" y="5124888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重庆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32</TotalTime>
  <Words>156</Words>
  <Application>Microsoft Office PowerPoint</Application>
  <PresentationFormat>自定义</PresentationFormat>
  <Paragraphs>71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19</cp:revision>
  <dcterms:created xsi:type="dcterms:W3CDTF">2020-08-17T02:46:32Z</dcterms:created>
  <dcterms:modified xsi:type="dcterms:W3CDTF">2025-08-15T00:16:55Z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