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6" r:id="rId6"/>
    <p:sldId id="740" r:id="rId7"/>
    <p:sldId id="741" r:id="rId8"/>
    <p:sldId id="733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9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亿以上数的写法及改写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00461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一个十一位数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最高位上是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最低位上是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其余各位上都是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这个数写作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三千五百二十八亿三千万零七百写作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它是由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个亿、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个万和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个一组成的。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个十亿、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个百万、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个千和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个十组成的数写作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808709" y="2196069"/>
            <a:ext cx="244169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70000000004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766704" y="2196069"/>
            <a:ext cx="2244525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七百亿零四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705253" y="2771209"/>
            <a:ext cx="264687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352830000700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728589" y="3374390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3528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020160" y="3364558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3000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463154" y="3374390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700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88223" y="4533005"/>
            <a:ext cx="223651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3008006090</a:t>
            </a:r>
            <a:endParaRPr lang="zh-CN" altLang="en-US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680917" y="4554286"/>
            <a:ext cx="5128327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三十亿零八百万六千零九十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2" grpId="0"/>
      <p:bldP spid="14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704680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二、我会判。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1.9999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亿是最大的自然数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亿相邻的两个自然数是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最小的九位数比最大的八位数多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535181" y="2303983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730527" y="2891342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329815" y="3450415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9069982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694241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三、写出下面各数。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三亿零三百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二十五亿四千万零六十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四百七十亿零五百三十万零九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一千三百四十亿零三万八千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440557" y="1901431"/>
            <a:ext cx="3024336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300000300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2540000060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47005300009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134000038000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170890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四、把下面各数改写成用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作单位的数。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6800000000=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30500000000=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692700000000=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28000000000=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37400000000=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736701" y="1759861"/>
            <a:ext cx="1007007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68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亿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952725" y="2375759"/>
            <a:ext cx="1212191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305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亿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137612" y="2943496"/>
            <a:ext cx="1417376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6927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亿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952725" y="3533429"/>
            <a:ext cx="1212191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280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亿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940511" y="4104443"/>
            <a:ext cx="1212191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374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308868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7563"/>
            <a:ext cx="10807700" cy="42042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五、按要求排一排。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按从大到小排列。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499700000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729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765000580000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765000580000&gt;729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亿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&gt;50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亿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&gt;499700000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按从小到大排列。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245003790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24503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245000379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245000379&lt;245003790&lt;24503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万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&lt;245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亿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81202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006510"/>
            <a:ext cx="277031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六、我会做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4339133"/>
            <a:ext cx="10807700" cy="6586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最大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:950000000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最小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100000049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23OK39G.eps" descr="id:214748860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637" y="1583903"/>
            <a:ext cx="6161105" cy="25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20</TotalTime>
  <Words>175</Words>
  <Application>Microsoft Office PowerPoint</Application>
  <PresentationFormat>自定义</PresentationFormat>
  <Paragraphs>68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11</cp:revision>
  <dcterms:created xsi:type="dcterms:W3CDTF">2020-08-17T02:46:32Z</dcterms:created>
  <dcterms:modified xsi:type="dcterms:W3CDTF">2025-08-15T00:29:43Z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