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3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D60093"/>
    <a:srgbClr val="339966"/>
    <a:srgbClr val="E3261E"/>
    <a:srgbClr val="B53D5A"/>
    <a:srgbClr val="5F5F5F"/>
    <a:srgbClr val="993366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5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平行四边形和梯形</a:t>
            </a:r>
          </a:p>
          <a:p>
            <a:pPr algn="ctr"/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长方形和正方形的画法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1950" y="1007839"/>
            <a:ext cx="10807700" cy="4473149"/>
            <a:chOff x="361950" y="1079847"/>
            <a:chExt cx="10807700" cy="4473149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079847"/>
              <a:ext cx="10807700" cy="6047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一、在下面点子图上分别画一个长方形和一个正方形。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W51.eps" descr="id:2147490417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224533" y="1819591"/>
              <a:ext cx="8496944" cy="3733405"/>
            </a:xfrm>
            <a:prstGeom prst="rect">
              <a:avLst/>
            </a:prstGeom>
          </p:spPr>
        </p:pic>
      </p:grpSp>
      <p:cxnSp>
        <p:nvCxnSpPr>
          <p:cNvPr id="7" name="直接连接符 6"/>
          <p:cNvCxnSpPr/>
          <p:nvPr/>
        </p:nvCxnSpPr>
        <p:spPr>
          <a:xfrm>
            <a:off x="2592685" y="2231975"/>
            <a:ext cx="0" cy="93610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92685" y="2251639"/>
            <a:ext cx="18002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399686" y="2241807"/>
            <a:ext cx="0" cy="93610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592685" y="3168079"/>
            <a:ext cx="18002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68481" y="2241807"/>
            <a:ext cx="0" cy="181329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68481" y="2233575"/>
            <a:ext cx="1779562" cy="82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448043" y="2241807"/>
            <a:ext cx="0" cy="186237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676968" y="4055098"/>
            <a:ext cx="1771075" cy="798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73884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二、我会画。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画一个边长是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厘米的正方形。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画一个长是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厘米、宽是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厘米的长方形。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0NJ13.eps" descr="id:2147492302;FounderCES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85173" y="1367879"/>
            <a:ext cx="2160240" cy="2184117"/>
          </a:xfrm>
          <a:prstGeom prst="rect">
            <a:avLst/>
          </a:prstGeom>
        </p:spPr>
      </p:pic>
      <p:pic>
        <p:nvPicPr>
          <p:cNvPr id="8" name="20NJ13A.eps" descr="id:2147492309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08709" y="4320206"/>
            <a:ext cx="4320480" cy="174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2113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1950" y="863823"/>
            <a:ext cx="10807700" cy="5147971"/>
            <a:chOff x="361950" y="863823"/>
            <a:chExt cx="10807700" cy="514797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863823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三、我会画完整。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下面是一个长方形的两条边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请把这个长方形画完整。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W52.eps" descr="id:2147490431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539375" y="2104974"/>
              <a:ext cx="2736304" cy="1308416"/>
            </a:xfrm>
            <a:prstGeom prst="rect">
              <a:avLst/>
            </a:prstGeom>
          </p:spPr>
        </p:pic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3549481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以下面这条线段为右侧的边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画一个正方形。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W53.eps" descr="id:2147490438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461358" y="4248199"/>
              <a:ext cx="78017" cy="1763595"/>
            </a:xfrm>
            <a:prstGeom prst="rect">
              <a:avLst/>
            </a:prstGeom>
          </p:spPr>
        </p:pic>
      </p:grpSp>
      <p:pic>
        <p:nvPicPr>
          <p:cNvPr id="10" name="W52J.eps" descr="id:2147492323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45359" y="2113430"/>
            <a:ext cx="2720488" cy="1300853"/>
          </a:xfrm>
          <a:prstGeom prst="rect">
            <a:avLst/>
          </a:prstGeom>
        </p:spPr>
      </p:pic>
      <p:pic>
        <p:nvPicPr>
          <p:cNvPr id="11" name="W53J.eps" descr="id:2147492330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57917" y="4236991"/>
            <a:ext cx="1769568" cy="181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950" y="1151855"/>
            <a:ext cx="10807700" cy="3384376"/>
            <a:chOff x="361950" y="1151855"/>
            <a:chExt cx="10807700" cy="3384376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361950" y="1151855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以线段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AB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为长方形的一条边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并使这个长方形的一条边经过点</a:t>
              </a:r>
              <a:r>
                <a:rPr lang="en-US" altLang="zh-CN" i="1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画出这个长方形。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20NRG06.eps" descr="id:2147490445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384773" y="2497430"/>
              <a:ext cx="3312368" cy="2038801"/>
            </a:xfrm>
            <a:prstGeom prst="rect">
              <a:avLst/>
            </a:prstGeom>
          </p:spPr>
        </p:pic>
      </p:grpSp>
      <p:pic>
        <p:nvPicPr>
          <p:cNvPr id="11" name="20NRG06J.eps" descr="id:2147492337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84773" y="2497430"/>
            <a:ext cx="3312368" cy="203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9349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四、猜一猜。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下面是聪聪没有画完的三个四边形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请你观察一下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再填空。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JM4KR03G.eps" descr="id:21474897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32645" y="2243114"/>
            <a:ext cx="5976664" cy="89463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324008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号图形一定是正方形。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号图形一定是长方形。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号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图形可能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可能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是长方形。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98677" y="323574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98677" y="3837666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98677" y="4471678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48840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五、按要求画一画。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先画一个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的长方形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再在长方形内画一个最大的正方形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2845" y="3334023"/>
            <a:ext cx="1512168" cy="784303"/>
          </a:xfrm>
          <a:prstGeom prst="rect">
            <a:avLst/>
          </a:prstGeom>
          <a:solidFill>
            <a:schemeClr val="accent2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2845" y="3334023"/>
            <a:ext cx="864096" cy="7843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12</TotalTime>
  <Words>188</Words>
  <Application>Microsoft Office PowerPoint</Application>
  <PresentationFormat>自定义</PresentationFormat>
  <Paragraphs>35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12</cp:revision>
  <dcterms:created xsi:type="dcterms:W3CDTF">2020-08-17T02:46:32Z</dcterms:created>
  <dcterms:modified xsi:type="dcterms:W3CDTF">2025-08-15T01:30:06Z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