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6" r:id="rId6"/>
    <p:sldId id="740" r:id="rId7"/>
    <p:sldId id="738" r:id="rId8"/>
    <p:sldId id="733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平行四边形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91815"/>
            <a:ext cx="632897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一、在平行四边形的下面画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W62.eps" descr="id:214749046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728589" y="1479646"/>
            <a:ext cx="7776864" cy="4640819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2520677" y="3033895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841157" y="3116791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520677" y="5517986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680917" y="5534746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74843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两组对边分别平行的四边形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叫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从平行四边形一条边上的一点向对边引一条垂线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和垂足之间的线段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叫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平行四边形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垂足所在的边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叫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平行四边形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电动伸缩门利用了平行四边形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的特性。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把一个长方形框架拉成一个平行四边形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这个平行四边形的周长与原长方形相比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周长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064568" y="1335199"/>
            <a:ext cx="2244525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平行四边形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707883" y="2519269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高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024733" y="3096071"/>
            <a:ext cx="596638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底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111245" y="3686145"/>
            <a:ext cx="1832553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容易变形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400997" y="4850257"/>
            <a:ext cx="100860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不变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806872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61950" y="128603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三、我会判。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平行四边形的高与其对应的底互相垂直。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平行四边形的四条边的长度确定了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它的形状也就确定了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平行四边形的四个角相等。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平行四边形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两条高。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384690" y="1881767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0255029" y="3043727"/>
            <a:ext cx="6896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</a:rPr>
              <a:t>×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905053" y="3619791"/>
            <a:ext cx="6896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</a:rPr>
              <a:t>×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249859" y="4240694"/>
            <a:ext cx="6896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</a:rPr>
              <a:t>×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61950" y="1233871"/>
            <a:ext cx="10807700" cy="3374368"/>
            <a:chOff x="361950" y="1233871"/>
            <a:chExt cx="10807700" cy="3374368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1233871"/>
              <a:ext cx="10807700" cy="12741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en-US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四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、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我会画。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分别画出平行四边形给出的底边</a:t>
              </a:r>
              <a:r>
                <a:rPr lang="zh-CN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上</a:t>
              </a:r>
              <a:r>
                <a:rPr lang="zh-CN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的</a:t>
              </a:r>
              <a:r>
                <a:rPr lang="zh-CN" altLang="en-US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一条</a:t>
              </a:r>
              <a:r>
                <a:rPr lang="zh-CN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高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W65.eps" descr="id:2147490480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800597" y="2562713"/>
              <a:ext cx="7344816" cy="2045526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785774" y="2562713"/>
            <a:ext cx="3114286" cy="160952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977061" y="2567701"/>
            <a:ext cx="3428571" cy="19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47848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680479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我会做。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量出下面平行四边形各个角的度数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你发现了什么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9y21.eps" descr="id:214749048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88629" y="1871935"/>
            <a:ext cx="6480720" cy="2519310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361950" y="4394423"/>
            <a:ext cx="10807700" cy="18405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125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125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平行四边形对角相等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两邻角之和是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latin typeface="NEU-BZ-S92"/>
                <a:ea typeface="方正启体简体" panose="03000509000000000000" pitchFamily="65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8703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9587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五、我会数。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下列图形中各有几个平行四边形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W66.eps" descr="id:214749050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656581" y="2588872"/>
            <a:ext cx="7992888" cy="1889703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2664693" y="393068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940941" y="3930680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15</TotalTime>
  <Words>155</Words>
  <Application>Microsoft Office PowerPoint</Application>
  <PresentationFormat>自定义</PresentationFormat>
  <Paragraphs>49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NEU-BZ-S92</vt:lpstr>
      <vt:lpstr>方正启体简体</vt:lpstr>
      <vt:lpstr>方正书宋_GBK</vt:lpstr>
      <vt:lpstr>黑体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13</cp:revision>
  <dcterms:created xsi:type="dcterms:W3CDTF">2020-08-17T02:46:32Z</dcterms:created>
  <dcterms:modified xsi:type="dcterms:W3CDTF">2025-08-15T01:35:20Z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