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6" r:id="rId6"/>
    <p:sldId id="738" r:id="rId7"/>
    <p:sldId id="733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公顷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66746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边长是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面积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也就是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在括号里填上合适的单位。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一间卧室的面积约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一所学校的占地面积约为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《千里江山图》是北宋王希孟创作的绢本画卷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作品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的面积大约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304653" y="1249429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74325" y="1841854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公顷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75894" y="3030535"/>
            <a:ext cx="1420582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平方米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977061" y="3630810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公顷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704762" y="4810498"/>
            <a:ext cx="1420582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平方米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151855"/>
            <a:ext cx="10807700" cy="36748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二、在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里填上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“&gt;”“&lt;”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“=”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3000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en-US" altLang="zh-CN" sz="540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○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endParaRPr lang="en-US" altLang="zh-CN" sz="5400" smtClean="0">
              <a:solidFill>
                <a:schemeClr val="tx1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90000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en-US" altLang="zh-CN" sz="5400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r>
              <a:rPr lang="en-US" altLang="zh-CN" sz="5400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400000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平方分米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625365" y="1943943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/>
              <a:t>&lt;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831533" y="2921077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654385" y="3884856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8461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36787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三、填上合适的数。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一个主题公园占地面积约为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约合为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827377" y="1956309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350000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88629" y="3681948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44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3096071"/>
            <a:ext cx="10807700" cy="12461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天安门广场是世界上最大的城市中心广场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占地约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44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万平方米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公顷。</a:t>
            </a:r>
            <a:endParaRPr lang="zh-CN" altLang="zh-CN">
              <a:solidFill>
                <a:srgbClr val="000000"/>
              </a:solidFill>
              <a:effectLst/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701637"/>
            <a:ext cx="10807700" cy="5386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四、我会解答。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一块长方形苗圃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宽为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这块苗圃的周长是多少米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面积是多少公顷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(300+200)×2=1000(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300×200=60000(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平方米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60000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平方米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公顷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如果每公顷苗圃栽树苗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25000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株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这块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苗圃一共可以栽树苗多少株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25000×6=150000(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株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6160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731642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五、我会做。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已知某葡萄园总占地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一棵葡萄树占地面积约为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每棵树产量是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游客现场采摘价是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千克。如果所有的葡萄都以采摘价售出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那么该葡萄园一共可以收入多少元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367213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=20030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20030</a:t>
            </a:r>
            <a:r>
              <a:rPr lang="en-US" altLang="zh-CN"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5=4006(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棵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4006×8=32048(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32048×8=256384(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19</TotalTime>
  <Words>283</Words>
  <Application>Microsoft Office PowerPoint</Application>
  <PresentationFormat>自定义</PresentationFormat>
  <Paragraphs>50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15</cp:revision>
  <dcterms:created xsi:type="dcterms:W3CDTF">2020-08-17T02:46:32Z</dcterms:created>
  <dcterms:modified xsi:type="dcterms:W3CDTF">2025-08-15T01:02:41Z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