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731" r:id="rId3"/>
    <p:sldId id="740" r:id="rId4"/>
    <p:sldId id="739" r:id="rId5"/>
    <p:sldId id="735" r:id="rId6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591" autoAdjust="0"/>
  </p:normalViewPr>
  <p:slideViewPr>
    <p:cSldViewPr>
      <p:cViewPr varScale="1">
        <p:scale>
          <a:sx n="92" d="100"/>
          <a:sy n="92" d="100"/>
        </p:scale>
        <p:origin x="282" y="66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376661" y="1295871"/>
            <a:ext cx="6984604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1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4000" dirty="0" smtClean="0">
                <a:solidFill>
                  <a:srgbClr val="D60093"/>
                </a:solidFill>
              </a:rPr>
              <a:t>第</a:t>
            </a:r>
            <a:r>
              <a:rPr lang="en-US" altLang="zh-CN" sz="4000" dirty="0" smtClean="0">
                <a:solidFill>
                  <a:srgbClr val="D60093"/>
                </a:solidFill>
              </a:rPr>
              <a:t>7</a:t>
            </a:r>
            <a:r>
              <a:rPr lang="zh-CN" altLang="en-US" sz="4000" dirty="0" smtClean="0">
                <a:solidFill>
                  <a:srgbClr val="D60093"/>
                </a:solidFill>
              </a:rPr>
              <a:t>、</a:t>
            </a:r>
            <a:r>
              <a:rPr lang="en-US" altLang="zh-CN" sz="4000" dirty="0" smtClean="0">
                <a:solidFill>
                  <a:srgbClr val="D60093"/>
                </a:solidFill>
              </a:rPr>
              <a:t>8</a:t>
            </a:r>
            <a:r>
              <a:rPr lang="zh-CN" altLang="zh-CN" sz="4000" dirty="0" smtClean="0">
                <a:solidFill>
                  <a:srgbClr val="D60093"/>
                </a:solidFill>
              </a:rPr>
              <a:t>单元</a:t>
            </a:r>
            <a:r>
              <a:rPr lang="zh-CN" altLang="zh-CN" sz="4000" dirty="0">
                <a:solidFill>
                  <a:srgbClr val="D60093"/>
                </a:solidFill>
              </a:rPr>
              <a:t>总结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复习梳理.eps" descr="id:214748786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8668" y="-273"/>
            <a:ext cx="6532259" cy="720080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4281273"/>
              </p:ext>
            </p:extLst>
          </p:nvPr>
        </p:nvGraphicFramePr>
        <p:xfrm>
          <a:off x="361950" y="894077"/>
          <a:ext cx="10807700" cy="4876800"/>
        </p:xfrm>
        <a:graphic>
          <a:graphicData uri="http://schemas.openxmlformats.org/drawingml/2006/table">
            <a:tbl>
              <a:tblPr firstRow="1" firstCol="1" bandRow="1"/>
              <a:tblGrid>
                <a:gridCol w="2590775"/>
                <a:gridCol w="8216925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知识点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概要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条形统计图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条形统计图不仅能够清楚地表示出数量的多少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还可以直观地表示出各种数据之间的差距。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条形统计图分横向条形统计图和纵向条形统计图两种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画条形统计图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根据数据的特点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确定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格表示多少个单位较合适。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画条形统计图时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条形的宽窄要一致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间隔要相等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78627038"/>
              </p:ext>
            </p:extLst>
          </p:nvPr>
        </p:nvGraphicFramePr>
        <p:xfrm>
          <a:off x="361950" y="744141"/>
          <a:ext cx="10807700" cy="5364480"/>
        </p:xfrm>
        <a:graphic>
          <a:graphicData uri="http://schemas.openxmlformats.org/drawingml/2006/table">
            <a:tbl>
              <a:tblPr firstRow="1" firstCol="1" bandRow="1"/>
              <a:tblGrid>
                <a:gridCol w="2590775"/>
                <a:gridCol w="8216925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知识点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概要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沏茶问题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解决合理安排时间的问题要明确以下内容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完成一项工作要做哪些事情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完成每件事情各需要多长时间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合理安排工作的顺序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明白先做什么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后做什么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哪些事情可以同时做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烙饼问题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烙饼问题的最佳方案是每次尽可能地将锅内放满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锅内尽量不要有空余位置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这样既没有浪费资源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又节省时间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策略问题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反复研究各种对策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在所有可能采取的策略中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选择一个利多弊少的最优策略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91484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易错易混.eps" descr="id:214748788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8667" y="0"/>
            <a:ext cx="6532259" cy="720080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统筹安排考虑不周全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填空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周日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小红家要请客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小红帮妈妈做迎客准备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她负责烧开水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、洗茶杯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、拖地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(9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。她做完这些事情最少需要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易错警示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小红烧开水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(10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的同时可以洗茶杯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和拖地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(9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所以易将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分钟当成最少需要的时间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但由于做后面两件事情共需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即在烧开水的同时做不完这两件事情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所以她做完这些事情最少需要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9+5=14(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664693" y="2622542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14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030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</TotalTime>
  <Words>277</Words>
  <Application>Microsoft Office PowerPoint</Application>
  <PresentationFormat>自定义</PresentationFormat>
  <Paragraphs>25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NEU-BZ-S92</vt:lpstr>
      <vt:lpstr>黑体</vt:lpstr>
      <vt:lpstr>华文琥珀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51</cp:revision>
  <dcterms:created xsi:type="dcterms:W3CDTF">2020-07-20T09:37:23Z</dcterms:created>
  <dcterms:modified xsi:type="dcterms:W3CDTF">2025-08-15T02:00:00Z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