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角的分类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58746"/>
            <a:ext cx="108077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一个三角尺上有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个直角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线绕它的端点旋转半周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形成的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线绕它的端点旋转一周形成的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63885" y="143498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87309" y="146130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03231" y="2024620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317852" y="2618882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6821" y="3487740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周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68655" y="352739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射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45247" y="5184188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536901" y="5154692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409109" y="5194020"/>
            <a:ext cx="8050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360</a:t>
            </a:r>
            <a:endParaRPr lang="zh-CN" altLang="en-US" dirty="0"/>
          </a:p>
        </p:txBody>
      </p:sp>
      <p:pic>
        <p:nvPicPr>
          <p:cNvPr id="16" name="JM4KR42G.eps" descr="id:21474890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8904" y="2108528"/>
            <a:ext cx="2837896" cy="456498"/>
          </a:xfrm>
          <a:prstGeom prst="rect">
            <a:avLst/>
          </a:prstGeom>
        </p:spPr>
      </p:pic>
      <p:pic>
        <p:nvPicPr>
          <p:cNvPr id="21" name="JM4KR43G.eps" descr="id:214748905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8635" y="3461273"/>
            <a:ext cx="1757536" cy="79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5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7089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一条直线就是一个平角。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大于直角的角是钝角。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把一个平角分成两个角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如果其中一个角是钝角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那么另一个角一定是锐角。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时针和分针成直角。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24439" y="1764735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155196" y="241280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032845" y="3528119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831325" y="410831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8560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759135"/>
            <a:ext cx="10807700" cy="5400600"/>
            <a:chOff x="361950" y="759135"/>
            <a:chExt cx="10807700" cy="5400600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59135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三、写出下面各角的名称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并给它们排排队。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730101" y="5476471"/>
              <a:ext cx="705527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)&gt;(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)&gt;(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)&gt;(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JM4KR44G.eps" descr="id:21474891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69520" y="1405160"/>
            <a:ext cx="5484302" cy="3890696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3561897" y="267106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平角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894202" y="265291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锐角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561897" y="477064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钝角</a:t>
            </a:r>
            <a:endParaRPr lang="zh-CN" altLang="en-US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6913165" y="476930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2755415" y="54972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平角</a:t>
            </a:r>
            <a:endParaRPr lang="zh-CN" altLang="en-US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4055825" y="550474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钝角</a:t>
            </a:r>
            <a:endParaRPr lang="zh-CN" altLang="en-US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5356235" y="54972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6697141" y="551711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锐角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7" grpId="0"/>
      <p:bldP spid="28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312683" y="3160240"/>
            <a:ext cx="8487983" cy="1673855"/>
            <a:chOff x="261083" y="3150408"/>
            <a:chExt cx="8487983" cy="1673855"/>
          </a:xfrm>
        </p:grpSpPr>
        <p:pic>
          <p:nvPicPr>
            <p:cNvPr id="9" name="图片 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61083" y="3153212"/>
              <a:ext cx="1475861" cy="1671051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88429" y="3153212"/>
              <a:ext cx="1475861" cy="1671051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304653" y="3153212"/>
              <a:ext cx="1475861" cy="1671051"/>
            </a:xfrm>
            <a:prstGeom prst="rect">
              <a:avLst/>
            </a:prstGeom>
          </p:spPr>
        </p:pic>
        <p:pic>
          <p:nvPicPr>
            <p:cNvPr id="12" name="图片 1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824933" y="3153212"/>
              <a:ext cx="1475861" cy="1671051"/>
            </a:xfrm>
            <a:prstGeom prst="rect">
              <a:avLst/>
            </a:prstGeom>
          </p:spPr>
        </p:pic>
        <p:pic>
          <p:nvPicPr>
            <p:cNvPr id="13" name="图片 1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273205" y="3150408"/>
              <a:ext cx="1475861" cy="1671051"/>
            </a:xfrm>
            <a:prstGeom prst="rect">
              <a:avLst/>
            </a:prstGeom>
          </p:spPr>
        </p:pic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1524436" y="3231755"/>
            <a:ext cx="121379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45</a:t>
            </a: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</a:p>
          <a:p>
            <a:r>
              <a:rPr lang="en-US" altLang="zh-CN" dirty="0" smtClean="0">
                <a:ea typeface="宋体" panose="02010600030101010101" pitchFamily="2" charset="-122"/>
              </a:rPr>
              <a:t>75</a:t>
            </a: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</a:p>
          <a:p>
            <a:r>
              <a:rPr lang="en-US" altLang="zh-CN" dirty="0" smtClean="0">
                <a:ea typeface="宋体" panose="02010600030101010101" pitchFamily="2" charset="-122"/>
              </a:rPr>
              <a:t>60</a:t>
            </a: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 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678139" y="3646927"/>
            <a:ext cx="10070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6020549" y="3086239"/>
            <a:ext cx="1265090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a typeface="宋体" panose="02010600030101010101" pitchFamily="2" charset="-122"/>
              </a:rPr>
              <a:t>100</a:t>
            </a:r>
            <a:r>
              <a:rPr lang="en-US" altLang="zh-CN" sz="2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 smtClean="0">
                <a:ea typeface="宋体" panose="02010600030101010101" pitchFamily="2" charset="-122"/>
              </a:rPr>
              <a:t>,</a:t>
            </a:r>
          </a:p>
          <a:p>
            <a:r>
              <a:rPr lang="en-US" altLang="zh-CN" sz="2800" dirty="0" smtClean="0">
                <a:ea typeface="宋体" panose="02010600030101010101" pitchFamily="2" charset="-122"/>
              </a:rPr>
              <a:t>120</a:t>
            </a:r>
            <a:r>
              <a:rPr lang="en-US" altLang="zh-CN" sz="2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 smtClean="0">
                <a:ea typeface="宋体" panose="02010600030101010101" pitchFamily="2" charset="-122"/>
              </a:rPr>
              <a:t>,</a:t>
            </a:r>
          </a:p>
          <a:p>
            <a:r>
              <a:rPr lang="en-US" altLang="zh-CN" sz="2800" dirty="0" smtClean="0">
                <a:ea typeface="宋体" panose="02010600030101010101" pitchFamily="2" charset="-122"/>
              </a:rPr>
              <a:t>150</a:t>
            </a:r>
            <a:r>
              <a:rPr lang="en-US" altLang="zh-CN" sz="2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 smtClean="0">
                <a:ea typeface="宋体" panose="02010600030101010101" pitchFamily="2" charset="-122"/>
              </a:rPr>
              <a:t>,</a:t>
            </a:r>
          </a:p>
          <a:p>
            <a:r>
              <a:rPr lang="en-US" altLang="zh-CN" sz="2800" dirty="0" smtClean="0">
                <a:ea typeface="宋体" panose="02010600030101010101" pitchFamily="2" charset="-122"/>
              </a:rPr>
              <a:t>105</a:t>
            </a:r>
            <a:r>
              <a:rPr lang="en-US" altLang="zh-CN" sz="2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° 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8540829" y="3558594"/>
            <a:ext cx="12121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180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61950" y="100280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100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90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120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75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180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296541" y="2370956"/>
            <a:ext cx="841299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锐角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钝角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9892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87127"/>
            <a:ext cx="108077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1=50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的度数。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20NRG19.eps" descr="id:21474898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37" y="1980720"/>
            <a:ext cx="2232248" cy="231356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4291402"/>
            <a:ext cx="10807700" cy="18258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2=90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-50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=40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4=180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-50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=130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3=180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-130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=50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5127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92339"/>
            <a:ext cx="10807700" cy="18258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下面是一张长方形纸折起来以后形成的图形。如果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1=30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66.eps" descr="id:21474898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40757" y="2954662"/>
            <a:ext cx="4464496" cy="186960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239037" y="2260577"/>
            <a:ext cx="10070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75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42</TotalTime>
  <Words>219</Words>
  <Application>Microsoft Office PowerPoint</Application>
  <PresentationFormat>自定义</PresentationFormat>
  <Paragraphs>66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2025-08-15T01:12:48Z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