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9" r:id="rId6"/>
    <p:sldId id="733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5" d="100"/>
          <a:sy n="95" d="100"/>
        </p:scale>
        <p:origin x="168" y="66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</a:t>
            </a:r>
            <a:endParaRPr lang="en-US" altLang="zh-CN" sz="4400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将</a:t>
            </a:r>
            <a:r>
              <a:rPr lang="zh-CN" altLang="en-US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整万数改写成用“万”作单位的数</a:t>
            </a:r>
            <a:endParaRPr lang="zh-CN" altLang="zh-CN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6528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的后面添上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这个数就变成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请将横线上的数改写成用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作单位的数。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北冰洋的面积约为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13000000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平方千米。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天安门广场总占地面积约为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440000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平方米。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60837" y="152168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697141" y="3304609"/>
            <a:ext cx="121219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250</a:t>
            </a:r>
            <a:r>
              <a:rPr lang="zh-CN" altLang="en-US">
                <a:ea typeface="宋体" panose="02010600030101010101" pitchFamily="2" charset="-122"/>
              </a:rPr>
              <a:t>万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056588" y="3910258"/>
            <a:ext cx="151996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1300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021756" y="4517304"/>
            <a:ext cx="110959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44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2694403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世界屋脊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青藏高原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是世界上海拔最高、面积最大的高原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总面积约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2500000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平方千米。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63842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我会选。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590000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改写成用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作单位的数是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A.59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B.590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C.60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D.5900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下列数中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万一样大的数是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A.7400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B.74000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C.740000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D.7400000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一个数由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个千万、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个百万和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个万组成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A.8503000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B.85003000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C.8530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D.8503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613581" y="1330116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461453" y="2514924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937501" y="3686716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4848937"/>
            <a:ext cx="114300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的后面添上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就是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万。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四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五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六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00797" y="4841737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8429" y="935831"/>
            <a:ext cx="10873208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三、在直线上标出下面各数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并把它们按从大到小的顺序排一排。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480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6300000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560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670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7100000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pic>
        <p:nvPicPr>
          <p:cNvPr id="14" name="25MKG01.eps" descr="id:214748847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800597" y="3090337"/>
            <a:ext cx="6890694" cy="630738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288429" y="3949902"/>
            <a:ext cx="11430000" cy="13038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)&gt;(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)&gt;(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)&gt;(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&gt;(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92485" y="3970100"/>
            <a:ext cx="162095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7100000</a:t>
            </a:r>
            <a:endParaRPr lang="zh-CN" altLang="en-US" dirty="0"/>
          </a:p>
        </p:txBody>
      </p:sp>
      <p:pic>
        <p:nvPicPr>
          <p:cNvPr id="18" name="25MKG02.eps" descr="id:2147485228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00597" y="2801067"/>
            <a:ext cx="7488832" cy="942442"/>
          </a:xfrm>
          <a:prstGeom prst="rect">
            <a:avLst/>
          </a:prstGeom>
        </p:spPr>
      </p:pic>
      <p:sp>
        <p:nvSpPr>
          <p:cNvPr id="27" name="矩形 26"/>
          <p:cNvSpPr>
            <a:spLocks noChangeAspect="1"/>
          </p:cNvSpPr>
          <p:nvPr/>
        </p:nvSpPr>
        <p:spPr>
          <a:xfrm>
            <a:off x="3456781" y="3979814"/>
            <a:ext cx="121219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670</a:t>
            </a:r>
            <a:r>
              <a:rPr lang="zh-CN" altLang="en-US">
                <a:ea typeface="宋体" panose="02010600030101010101" pitchFamily="2" charset="-122"/>
              </a:rPr>
              <a:t>万</a:t>
            </a:r>
            <a:endParaRPr lang="zh-CN" altLang="en-US" dirty="0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6193085" y="3969766"/>
            <a:ext cx="203292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6300000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 dirty="0"/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8955757" y="3969766"/>
            <a:ext cx="162416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560</a:t>
            </a:r>
            <a:r>
              <a:rPr lang="zh-CN" altLang="en-US">
                <a:ea typeface="宋体" panose="02010600030101010101" pitchFamily="2" charset="-122"/>
              </a:rPr>
              <a:t>万　</a:t>
            </a:r>
            <a:endParaRPr lang="zh-CN" altLang="en-US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1060524" y="4672176"/>
            <a:ext cx="121219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480</a:t>
            </a:r>
            <a:r>
              <a:rPr lang="zh-CN" altLang="en-US">
                <a:ea typeface="宋体" panose="02010600030101010101" pitchFamily="2" charset="-122"/>
              </a:rPr>
              <a:t>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679945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7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43988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用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4,5,0,0,0,0,6,7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八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个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数字按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要求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写出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一个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八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位数。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可改写成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4567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万的数是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可改写成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5647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万的数是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写出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并改写成用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作单位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数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:46750000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4675</a:t>
            </a:r>
            <a:r>
              <a:rPr lang="zh-CN" altLang="zh-CN" dirty="0" smtClean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256981" y="2026216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45670000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262393" y="2608376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56470000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49</TotalTime>
  <Words>180</Words>
  <Application>Microsoft Office PowerPoint</Application>
  <PresentationFormat>自定义</PresentationFormat>
  <Paragraphs>55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15</cp:revision>
  <dcterms:created xsi:type="dcterms:W3CDTF">2020-08-17T02:46:32Z</dcterms:created>
  <dcterms:modified xsi:type="dcterms:W3CDTF">2025-08-15T00:22:22Z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