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8" r:id="rId6"/>
    <p:sldId id="736" r:id="rId7"/>
    <p:sldId id="739" r:id="rId8"/>
    <p:sldId id="73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72" y="54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单价、数量、总价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15074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数量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总价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每件商品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价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格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买了多少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一共用的钱数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)=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总价。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每台笔记本电脑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4360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台要用多少钱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536901" y="1612661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单价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362660" y="1612661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数量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643686" y="2214825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总价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071924" y="2214825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单价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616524" y="2214825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数量</a:t>
            </a:r>
            <a:endParaRPr lang="zh-CN" altLang="en-US" dirty="0"/>
          </a:p>
        </p:txBody>
      </p:sp>
      <p:pic>
        <p:nvPicPr>
          <p:cNvPr id="16" name="JM4KR62G.eps" descr="id:21474893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207655" y="3476204"/>
            <a:ext cx="6289686" cy="1861947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5391165" y="3445730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单价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268036" y="3862835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数量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639079" y="4294883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总价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2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488656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学校舞蹈社团买了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套同样的演出服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560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每套演出服多少钱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560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元是演出服的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套是演出服的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求每套演出服多少钱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是求演出服的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43782" y="2688407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总价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633245" y="2688407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数量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670588" y="3249181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单价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376308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二、填表格。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下面是某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文具店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上半年销售情况统计表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请把表格填写完整。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4706"/>
              </p:ext>
            </p:extLst>
          </p:nvPr>
        </p:nvGraphicFramePr>
        <p:xfrm>
          <a:off x="576461" y="2375991"/>
          <a:ext cx="10180637" cy="360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3" imgW="4067081" imgH="1441115" progId="Word.Document.12">
                  <p:embed/>
                </p:oleObj>
              </mc:Choice>
              <mc:Fallback>
                <p:oleObj name="文档" r:id="rId3" imgW="4067081" imgH="14411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6461" y="2375991"/>
                        <a:ext cx="10180637" cy="3609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262141" y="4493719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330709" y="5285807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4160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523629" y="5275975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2128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820502" y="3750616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6499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655911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三、我会解答。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李有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900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买了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台同样的电风扇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还剩下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每台电风扇多少钱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3482117"/>
            <a:ext cx="3873176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(900-60)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</a:rPr>
              <a:t>5=168(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 smtClean="0">
                <a:ea typeface="宋体" panose="02010600030101010101" pitchFamily="2" charset="-122"/>
              </a:rPr>
              <a:t>)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700143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刘老师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带了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有几种买法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JM4KR67G.eps" descr="id:214748940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84773" y="1404092"/>
            <a:ext cx="3600400" cy="176596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61950" y="3169821"/>
            <a:ext cx="10807700" cy="30080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第一种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个足球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,25×4=100(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第二种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个足球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,1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个篮球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,25×3+18=93(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第三种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个足球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,2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个篮球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,25×2+18×2=86(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第四种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个足球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,3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个篮球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,25+18×3=79(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第五种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个篮球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,18×4=72(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29703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有两种不同型号的钢笔。各买一支共需要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其中一种钢笔的价钱是另一种钢笔的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两种钢笔的单价各是多少钱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088989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dirty="0"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(3+1)=6(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6×3=18(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12</TotalTime>
  <Words>309</Words>
  <Application>Microsoft Office PowerPoint</Application>
  <PresentationFormat>自定义</PresentationFormat>
  <Paragraphs>48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14</cp:revision>
  <dcterms:created xsi:type="dcterms:W3CDTF">2020-08-17T02:46:32Z</dcterms:created>
  <dcterms:modified xsi:type="dcterms:W3CDTF">2025-08-15T01:22:58Z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