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8" r:id="rId6"/>
    <p:sldId id="736" r:id="rId7"/>
    <p:sldId id="739" r:id="rId8"/>
    <p:sldId id="740" r:id="rId9"/>
    <p:sldId id="733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5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速度、时间、路程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400069"/>
              </p:ext>
            </p:extLst>
          </p:nvPr>
        </p:nvGraphicFramePr>
        <p:xfrm>
          <a:off x="425109" y="1864256"/>
          <a:ext cx="10592511" cy="2983346"/>
        </p:xfrm>
        <a:graphic>
          <a:graphicData uri="http://schemas.openxmlformats.org/drawingml/2006/table">
            <a:tbl>
              <a:tblPr firstRow="1" firstCol="1" bandRow="1"/>
              <a:tblGrid>
                <a:gridCol w="3530837"/>
                <a:gridCol w="3530837"/>
                <a:gridCol w="3530837"/>
              </a:tblGrid>
              <a:tr h="14478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55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自行车每分钟骑行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米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其速度是</a:t>
                      </a:r>
                      <a:r>
                        <a:rPr lang="zh-CN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en-US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飞机每小时飞行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千米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其速度是</a:t>
                      </a:r>
                      <a:r>
                        <a:rPr lang="zh-CN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公共汽车每小时行驶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千米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其速度是</a:t>
                      </a:r>
                      <a:r>
                        <a:rPr lang="zh-CN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54364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04635" y="4248199"/>
            <a:ext cx="194476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260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ea typeface="宋体" panose="02010600030101010101" pitchFamily="2" charset="-122"/>
              </a:rPr>
              <a:t>/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85907" y="4223577"/>
            <a:ext cx="23567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800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dirty="0">
                <a:ea typeface="宋体" panose="02010600030101010101" pitchFamily="2" charset="-122"/>
              </a:rPr>
              <a:t>/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36359" y="4223577"/>
            <a:ext cx="215155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dirty="0">
                <a:ea typeface="宋体" panose="02010600030101010101" pitchFamily="2" charset="-122"/>
              </a:rPr>
              <a:t>/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2060" name="JM4KR68G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541" y="1913927"/>
            <a:ext cx="1360952" cy="136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JM4KR69G.e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070" y="2231975"/>
            <a:ext cx="2171044" cy="9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JM4KR70G.ep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285" y="1946331"/>
            <a:ext cx="220344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99800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二、我会填。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在括号里填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速度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路程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小红每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分钟走多少米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0" name="JM4KR71G.eps" descr="id:214748943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88629" y="2215647"/>
            <a:ext cx="7056784" cy="2577471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553752" y="2728581"/>
            <a:ext cx="121539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速度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97968" y="2738413"/>
            <a:ext cx="121539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时间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417848" y="3269913"/>
            <a:ext cx="121539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路程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721116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汽车每小时行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千米要用多长时间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JM4KR72G.eps" descr="id:21474894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16621" y="1943943"/>
            <a:ext cx="6885089" cy="2108534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3495444" y="2343311"/>
            <a:ext cx="121539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速度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337728" y="2303983"/>
            <a:ext cx="121539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路程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29616" y="2814497"/>
            <a:ext cx="121539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时间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459969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00740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王伯伯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分的速度上山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分钟到达山顶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王伯伯上山一共爬了多少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</a:rPr>
              <a:t>70×360=25200(</a:t>
            </a:r>
            <a:r>
              <a:rPr lang="zh-CN" altLang="en-US">
                <a:ea typeface="宋体" panose="02010600030101010101" pitchFamily="2" charset="-122"/>
              </a:rPr>
              <a:t>米</a:t>
            </a:r>
            <a:r>
              <a:rPr lang="en-US" altLang="zh-CN">
                <a:ea typeface="宋体" panose="02010600030101010101" pitchFamily="2" charset="-122"/>
              </a:rPr>
              <a:t>)</a:t>
            </a:r>
            <a:endParaRPr lang="zh-CN" altLang="zh-CN" dirty="0"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51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张师傅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开车从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市出发前往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市送货。他早上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9:00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计划当天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17:00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到达。前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小时匀速行驶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280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发现剩余路程比已行驶路程多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千米。若要准时到达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剩余路程每小时需要提速多少千米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4359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280÷4=70(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280+80=360(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早上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9:00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到下午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17:00,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还剩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8-4=4(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360÷4=90(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90-70=20(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剩余路程每小时需要提速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千米。</a:t>
            </a:r>
            <a:endParaRPr lang="zh-CN" altLang="en-US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1523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00740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一座大桥长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一列火车通过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大桥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车速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每分钟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940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从车头开上桥到车尾离开桥共需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这列火车长多少米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940×3-2400=420(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31</TotalTime>
  <Words>316</Words>
  <Application>Microsoft Office PowerPoint</Application>
  <PresentationFormat>自定义</PresentationFormat>
  <Paragraphs>43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NEU-BZ-S92</vt:lpstr>
      <vt:lpstr>方正启体简体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2025-08-15T01:26:53Z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