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56" r:id="rId2"/>
    <p:sldId id="731" r:id="rId3"/>
    <p:sldId id="732" r:id="rId4"/>
    <p:sldId id="737" r:id="rId5"/>
    <p:sldId id="736" r:id="rId6"/>
    <p:sldId id="738" r:id="rId7"/>
    <p:sldId id="739" r:id="rId8"/>
    <p:sldId id="733" r:id="rId9"/>
    <p:sldId id="735" r:id="rId10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59">
          <p15:clr>
            <a:srgbClr val="A4A3A4"/>
          </p15:clr>
        </p15:guide>
        <p15:guide id="2" pos="362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339966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90" y="90"/>
      </p:cViewPr>
      <p:guideLst>
        <p:guide orient="horz" pos="2059"/>
        <p:guide pos="362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9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32" y="503783"/>
            <a:ext cx="7521637" cy="462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4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0596459" y="5560029"/>
            <a:ext cx="864096" cy="898646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slide" Target="slide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2</a:t>
            </a:r>
            <a:r>
              <a: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课时　因数中间或末尾有</a:t>
            </a:r>
            <a:r>
              <a:rPr lang="en-US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0</a:t>
            </a:r>
            <a:r>
              <a: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的乘法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3960837" y="1293840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折角形 10"/>
          <p:cNvSpPr/>
          <p:nvPr/>
        </p:nvSpPr>
        <p:spPr>
          <a:xfrm>
            <a:off x="3960837" y="2538614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折角形 12"/>
          <p:cNvSpPr/>
          <p:nvPr/>
        </p:nvSpPr>
        <p:spPr>
          <a:xfrm>
            <a:off x="3939125" y="3783657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动作按钮: 自定义 15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24800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" name="动作按钮: 自定义 16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2" y="37297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" name="动作按钮: 自定义 18">
            <a:hlinkClick r:id="rId5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12303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5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1007839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一、我会列竖式计算。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340×23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45×106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406138" y="2270723"/>
            <a:ext cx="2266667" cy="2409524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3312765" y="1583937"/>
            <a:ext cx="1005403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7820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912911" y="2270723"/>
            <a:ext cx="2152381" cy="2371429"/>
          </a:xfrm>
          <a:prstGeom prst="rect">
            <a:avLst/>
          </a:prstGeom>
        </p:spPr>
      </p:pic>
      <p:sp>
        <p:nvSpPr>
          <p:cNvPr id="7" name="矩形 6"/>
          <p:cNvSpPr>
            <a:spLocks noChangeAspect="1"/>
          </p:cNvSpPr>
          <p:nvPr/>
        </p:nvSpPr>
        <p:spPr>
          <a:xfrm>
            <a:off x="7562591" y="1609236"/>
            <a:ext cx="1005403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/>
              <a:t>4770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>
            <a:spLocks noChangeAspect="1"/>
          </p:cNvSpPr>
          <p:nvPr/>
        </p:nvSpPr>
        <p:spPr>
          <a:xfrm>
            <a:off x="361950" y="872295"/>
            <a:ext cx="10807700" cy="467204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○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里填上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“&gt;”“&lt;”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或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“=”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203×30</a:t>
            </a:r>
            <a:r>
              <a:rPr lang="en-US" altLang="zh-CN" sz="5400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60×106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120×25</a:t>
            </a:r>
            <a:r>
              <a:rPr lang="en-US" altLang="zh-CN" sz="5400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60×50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300×23</a:t>
            </a:r>
            <a:r>
              <a:rPr lang="en-US" altLang="zh-CN" sz="5400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108×41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603×26</a:t>
            </a:r>
            <a:r>
              <a:rPr lang="en-US" altLang="zh-CN" sz="5400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600×34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2010301" y="1639592"/>
            <a:ext cx="418704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&lt;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2020133" y="2618208"/>
            <a:ext cx="418704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=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2049629" y="3591967"/>
            <a:ext cx="418704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&gt;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2006789" y="4575558"/>
            <a:ext cx="418704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&lt;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9685942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61950" y="1655911"/>
            <a:ext cx="10807700" cy="241713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三、不计算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判断对错。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1.140×50=700(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2.260×80=2080(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3.99×12=298(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3271225" y="2246053"/>
            <a:ext cx="689612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</a:rPr>
              <a:t>× 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3492785" y="2817918"/>
            <a:ext cx="689612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</a:rPr>
              <a:t>× 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3037199" y="3436181"/>
            <a:ext cx="689612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</a:rPr>
              <a:t>× 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61950" y="1583903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四、我会解答。</a:t>
            </a:r>
            <a:endParaRPr lang="zh-CN" altLang="zh-CN" dirty="0">
              <a:solidFill>
                <a:schemeClr val="tx1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一套《百科知识》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130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某书店购进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套《百科知识》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一共花了多少元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chemeClr val="tx1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ea typeface="宋体" panose="02010600030101010101" pitchFamily="2" charset="-122"/>
              </a:rPr>
              <a:t>130×30=3900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dirty="0" smtClean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元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21620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014334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小明每分钟大约打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120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个字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在图中所示的时间内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他能打完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4000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字的文稿吗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3976494"/>
            <a:ext cx="3598887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120×25=3000(</a:t>
            </a: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个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3000&lt;4000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不能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JM4KR58G.eps" descr="id:2147489281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600797" y="2231975"/>
            <a:ext cx="5040560" cy="1678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710957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844159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五、算一算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想一想。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86×101=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39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101=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74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101=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	65×101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计算上面各题的得数。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你发现了什么规律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发现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:________________________________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163346" y="1420223"/>
            <a:ext cx="1005403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8686</a:t>
            </a:r>
            <a:endParaRPr lang="zh-CN" altLang="en-US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6676330" y="1433005"/>
            <a:ext cx="1005403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3939</a:t>
            </a:r>
            <a:endParaRPr lang="zh-CN" altLang="en-US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2163346" y="2005065"/>
            <a:ext cx="1005403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7474</a:t>
            </a:r>
            <a:endParaRPr lang="zh-CN" altLang="en-US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6676330" y="2017847"/>
            <a:ext cx="1005403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6565</a:t>
            </a:r>
            <a:endParaRPr lang="zh-CN" altLang="en-US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361950" y="4399458"/>
            <a:ext cx="10807700" cy="1274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一个两位数与</a:t>
            </a:r>
            <a:r>
              <a:rPr lang="en-US" altLang="zh-CN" dirty="0">
                <a:ea typeface="宋体" panose="02010600030101010101" pitchFamily="2" charset="-122"/>
              </a:rPr>
              <a:t>101</a:t>
            </a: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相乘</a:t>
            </a:r>
            <a:r>
              <a:rPr lang="en-US" altLang="zh-CN" dirty="0">
                <a:ea typeface="宋体" panose="02010600030101010101" pitchFamily="2" charset="-122"/>
              </a:rPr>
              <a:t>,</a:t>
            </a: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得数是一个四位数</a:t>
            </a:r>
            <a:r>
              <a:rPr lang="en-US" altLang="zh-CN" dirty="0">
                <a:ea typeface="宋体" panose="02010600030101010101" pitchFamily="2" charset="-122"/>
              </a:rPr>
              <a:t>,</a:t>
            </a: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且这个四位数的前两位与后两位都是这个两位数。</a:t>
            </a:r>
            <a:r>
              <a:rPr lang="en-US" altLang="zh-CN" dirty="0">
                <a:ea typeface="宋体" panose="02010600030101010101" pitchFamily="2" charset="-122"/>
              </a:rPr>
              <a:t>(</a:t>
            </a: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答案不唯一</a:t>
            </a:r>
            <a:r>
              <a:rPr lang="en-US" altLang="zh-CN" dirty="0">
                <a:ea typeface="宋体" panose="02010600030101010101" pitchFamily="2" charset="-122"/>
              </a:rPr>
              <a:t>)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  <p:bldP spid="9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26</TotalTime>
  <Words>191</Words>
  <Application>Microsoft Office PowerPoint</Application>
  <PresentationFormat>自定义</PresentationFormat>
  <Paragraphs>50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NEU-BZ-S92</vt:lpstr>
      <vt:lpstr>方正启体简体</vt:lpstr>
      <vt:lpstr>方正书宋_GBK</vt:lpstr>
      <vt:lpstr>黑体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12</cp:revision>
  <dcterms:created xsi:type="dcterms:W3CDTF">2020-08-17T02:46:32Z</dcterms:created>
  <dcterms:modified xsi:type="dcterms:W3CDTF">2025-08-15T01:17:49Z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