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9" r:id="rId9"/>
    <p:sldId id="740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8" y="4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条形统计图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0" y="5473727"/>
            <a:ext cx="229421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统计图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一、下面是四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班同学的爱好统计表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32061304"/>
              </p:ext>
            </p:extLst>
          </p:nvPr>
        </p:nvGraphicFramePr>
        <p:xfrm>
          <a:off x="361951" y="1562541"/>
          <a:ext cx="10807698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1801283"/>
                <a:gridCol w="1801283"/>
                <a:gridCol w="1801283"/>
                <a:gridCol w="1801283"/>
                <a:gridCol w="1801283"/>
                <a:gridCol w="1801283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爱好种类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唱歌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跳舞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绘画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看书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运动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61950" y="2566692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根据表中信息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完成条形统计图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24MK01G.eps" descr="id:214749034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84773" y="3096071"/>
            <a:ext cx="4081869" cy="306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1478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的人数最多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的人数最少。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喜欢运动的同学比喜欢看书的多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224533" y="2157930"/>
            <a:ext cx="136768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唱歌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28989" y="2135322"/>
            <a:ext cx="136768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跳舞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506471" y="2738790"/>
            <a:ext cx="74892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287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95540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二、观察统计图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某城市一个月的天气情况绘制成了下面的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条形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统计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某城市一个月的天气情况条形图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0NRG09.eps" descr="id:214749109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664693" y="2636107"/>
            <a:ext cx="6768752" cy="328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007839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条形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统计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把下面的统计表填写完整。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758316"/>
              </p:ext>
            </p:extLst>
          </p:nvPr>
        </p:nvGraphicFramePr>
        <p:xfrm>
          <a:off x="-322835" y="1709524"/>
          <a:ext cx="11844910" cy="2322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3883577" imgH="761525" progId="Word.Document.12">
                  <p:embed/>
                </p:oleObj>
              </mc:Choice>
              <mc:Fallback>
                <p:oleObj name="文档" r:id="rId3" imgW="3883577" imgH="7615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322835" y="1709524"/>
                        <a:ext cx="11844910" cy="2322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61950" y="3217086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在这一个月中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天气经常出现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天气很少出现。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看了上面的统计图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你还能得到什么信息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464893" y="2382520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235283" y="237200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01151" y="238252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456672" y="238074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808709" y="237599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342261" y="3217086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晴天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020026" y="3211592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雪天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33737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某小学开展了捐赠图书活动。下面是四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班六个小组的同学捐赠的图书数量情况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统计表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32536924"/>
              </p:ext>
            </p:extLst>
          </p:nvPr>
        </p:nvGraphicFramePr>
        <p:xfrm>
          <a:off x="361950" y="2437542"/>
          <a:ext cx="10822805" cy="1008112"/>
        </p:xfrm>
        <a:graphic>
          <a:graphicData uri="http://schemas.openxmlformats.org/drawingml/2006/table">
            <a:tbl>
              <a:tblPr firstRow="1" firstCol="1" bandRow="1"/>
              <a:tblGrid>
                <a:gridCol w="1546115"/>
                <a:gridCol w="1546115"/>
                <a:gridCol w="1546115"/>
                <a:gridCol w="1546115"/>
                <a:gridCol w="1546115"/>
                <a:gridCol w="1546115"/>
                <a:gridCol w="1546115"/>
              </a:tblGrid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组别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一组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二组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三组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四组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五组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六组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52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56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791815"/>
            <a:ext cx="10807700" cy="6245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班捐赠图书数量情况统计图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25MKG06.eps" descr="id:214749036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56781" y="1416410"/>
            <a:ext cx="4968552" cy="3249248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432445" y="4665658"/>
            <a:ext cx="10225136" cy="663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请根据表中的数据完成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统计图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32445" y="5290253"/>
            <a:ext cx="10225136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统计图略</a:t>
            </a:r>
            <a:endParaRPr lang="zh-CN" altLang="zh-CN"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07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432445" y="1511895"/>
            <a:ext cx="10225136" cy="663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从统计图中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你获得了哪些信息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请至少写出两条。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8429" y="2175538"/>
            <a:ext cx="10750797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如四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班六个小组的同学捐赠的图书数最多的是二组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最少的是三组。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72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23</TotalTime>
  <Words>251</Words>
  <Application>Microsoft Office PowerPoint</Application>
  <PresentationFormat>自定义</PresentationFormat>
  <Paragraphs>67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方正启体简体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2025-08-15T01:53:10Z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