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7" r:id="rId4"/>
    <p:sldId id="738" r:id="rId5"/>
    <p:sldId id="736" r:id="rId6"/>
    <p:sldId id="739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灵活试商的除法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8198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一、判断各题的试商情况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把序号写在下面的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商大了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商小了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商正好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89.eps" descr="id:21474907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84573" y="2078127"/>
            <a:ext cx="7920880" cy="387774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160637" y="3168079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31024" y="315948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503808" y="316807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182000" y="539860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04402" y="539860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426804" y="5361378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6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73669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二、我会列竖式计算。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684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76=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245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281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412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322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435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0NJ32.eps" descr="id:2147492765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4453" y="2018927"/>
            <a:ext cx="1656184" cy="1587397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2150670" y="131223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8" name="20NJ33.eps" descr="id:2147492772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72805" y="1943943"/>
            <a:ext cx="1800200" cy="1685171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328989" y="131223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0" name="20NJ34.eps" descr="id:2147492779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29543" y="1943942"/>
            <a:ext cx="1811814" cy="1696043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8588935" y="1312230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29</a:t>
            </a:r>
            <a:endParaRPr lang="zh-CN" altLang="en-US" dirty="0"/>
          </a:p>
        </p:txBody>
      </p:sp>
      <p:pic>
        <p:nvPicPr>
          <p:cNvPr id="14" name="20NJ35.eps" descr="id:2147492786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2445" y="4306344"/>
            <a:ext cx="1741662" cy="159803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2048642" y="3659649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42</a:t>
            </a:r>
            <a:endParaRPr lang="zh-CN" altLang="en-US" dirty="0"/>
          </a:p>
        </p:txBody>
      </p:sp>
      <p:pic>
        <p:nvPicPr>
          <p:cNvPr id="17" name="20NJ36.eps" descr="id:2147492793;FounderCES"/>
          <p:cNvPicPr/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0797" y="4302252"/>
            <a:ext cx="1928413" cy="1805192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5205380" y="3652328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14</a:t>
            </a:r>
            <a:endParaRPr lang="zh-CN" altLang="en-US" dirty="0"/>
          </a:p>
        </p:txBody>
      </p:sp>
      <p:pic>
        <p:nvPicPr>
          <p:cNvPr id="20" name="20NJ37.eps" descr="id:2147492800;FounderCES"/>
          <p:cNvPicPr/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57181" y="4367829"/>
            <a:ext cx="1872208" cy="1752578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8516235" y="3643731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21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083590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5" grpId="0"/>
      <p:bldP spid="18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7252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李老师带了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元钱去买书。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575559"/>
            <a:ext cx="37657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(300+60)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45=8(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BM4KR34G.eps" descr="id:214749002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88629" y="2190165"/>
            <a:ext cx="6971847" cy="234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75654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某包装车间要包装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684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双皮鞋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已经包装了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剩下的还可以包装几箱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Y26.eps" descr="id:21474928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48869" y="1974187"/>
            <a:ext cx="2448272" cy="2653852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61950" y="4644978"/>
            <a:ext cx="10807700" cy="12495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684-36×10=324(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324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36=9(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5970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69849"/>
            <a:ext cx="10807700" cy="3022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甲、乙两个盒子分别装有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个乒乓球和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个乒乓球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如果每次从甲盒里拿出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个放入乙盒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拿几次才能使两个盒子里的乒乓球数量一样多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(320-80)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15=8(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19</TotalTime>
  <Words>191</Words>
  <Application>Microsoft Office PowerPoint</Application>
  <PresentationFormat>自定义</PresentationFormat>
  <Paragraphs>42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2025-08-15T01:42:09Z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