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732" r:id="rId3"/>
    <p:sldId id="738" r:id="rId4"/>
    <p:sldId id="737" r:id="rId5"/>
    <p:sldId id="739" r:id="rId6"/>
    <p:sldId id="740" r:id="rId7"/>
    <p:sldId id="741" r:id="rId8"/>
    <p:sldId id="742" r:id="rId9"/>
    <p:sldId id="743" r:id="rId10"/>
    <p:sldId id="744" r:id="rId11"/>
    <p:sldId id="745" r:id="rId12"/>
    <p:sldId id="746" r:id="rId13"/>
    <p:sldId id="747" r:id="rId14"/>
    <p:sldId id="748" r:id="rId15"/>
    <p:sldId id="735" r:id="rId1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1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12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整理和复习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10612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先写出下面各数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再省略万位或亿位后面的尾数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求出它们的近似数。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八亿三千六百万零二十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:_________________________≈________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七千零二万五千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:_________________________≈________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九十九亿七千万零八十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:_________________________≈________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28589" y="2580178"/>
            <a:ext cx="213391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836000020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01197" y="258017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8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28589" y="3750672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70025000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037517" y="375067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7003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728169" y="4905496"/>
            <a:ext cx="22365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9970000080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068714" y="491532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66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3244"/>
            <a:ext cx="108077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比较下面每组中两个数的大小。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450300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60000000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10000000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9876000000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里填上合适的数。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8730678≈8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89203453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1976503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79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60≈8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3400600000&gt;3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10869999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33605" y="1487102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28429" y="1481076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94405" y="2465718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936669" y="246198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02317" y="404336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952208" y="405659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16906" y="503445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569349" y="503445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881937" y="3253356"/>
            <a:ext cx="24513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唯一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702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六、先用计算器计算每组前四个算式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再根据规律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直接写出最后一个算式的得数。</a:t>
            </a:r>
            <a:endParaRPr lang="zh-CN" altLang="zh-CN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1.3333×4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3333×5=_______________________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3333×6=_______________________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3333×7=_______________________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3333×8=_______________________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20677" y="2140303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13332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160637" y="2706123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16665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98461" y="3303204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19998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098461" y="3879977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23331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131006" y="4468739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26664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2130225"/>
            <a:ext cx="10807700" cy="6555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41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12524"/>
            <a:ext cx="10807700" cy="3007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2.42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6=_______________________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4422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66=_______________________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444222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666=_______________________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44442222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6666=_______________________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4444422222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66666=_______________________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88629" y="131252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376661" y="191189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88329" y="249067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6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28789" y="3057901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66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76861" y="3634957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666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75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120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5,2,7,8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按要求写出一个八位数。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最大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也不读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只读一个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读出两个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读出三个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84166" y="1603567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20000578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84165" y="2176328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87520000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536901" y="2749089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87520000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158397" y="3393935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20000578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158396" y="3979831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25000708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58395" y="4611542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20500708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011114" y="2808039"/>
            <a:ext cx="24513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唯一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632609" y="3411938"/>
            <a:ext cx="24513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唯一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570800" y="3954054"/>
            <a:ext cx="24513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唯一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540677" y="4569821"/>
            <a:ext cx="24513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唯一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59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一、写出下面各数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并读一读。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58717" y="4324266"/>
            <a:ext cx="656256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640086000720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六千四百亿八千六百万零七百二十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JM4KR19G.eps" descr="id:21474887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76661" y="1583903"/>
            <a:ext cx="5400600" cy="255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JM4KR02G.eps" descr="id:214748876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12765" y="1151855"/>
            <a:ext cx="4464496" cy="2649907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1445033" y="4315418"/>
            <a:ext cx="213391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105000500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440557" y="4907801"/>
            <a:ext cx="397256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一亿零五百万零五百</a:t>
            </a:r>
            <a:r>
              <a:rPr lang="en-US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814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90633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1.463978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最高位是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个十亿、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个千万、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个百万和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个一组成的数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省略万位后面的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尾数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省略亿位后面的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尾数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602517" y="1473196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六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049069" y="1492860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十万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288519" y="1496380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656581" y="2091034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961499" y="2060417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867445" y="2089913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724563" y="2091034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124839" y="2080081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48469" y="3263564"/>
            <a:ext cx="22365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5043000008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320877" y="3261188"/>
            <a:ext cx="430438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五十亿四千三百万零八</a:t>
            </a:r>
            <a:endParaRPr lang="zh-CN" altLang="en-US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286990" y="3852012"/>
            <a:ext cx="182774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504300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865598" y="4425524"/>
            <a:ext cx="100700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126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3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一个八位数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个位上的数字是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百位上的数字是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千位上的数字是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最高位上的数字是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其他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各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省略万位后面的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尾数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4.30894002380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这个数是由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个万和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个一组成的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47320" y="2688088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10002408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87029" y="2704218"/>
            <a:ext cx="1417376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184973" y="328280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308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089861" y="3282806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9400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394399" y="328024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2380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780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2687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个位、十位、百位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都是计数单位。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相邻两个计数单位间的进率都是十。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最小的自然数是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右边一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位是十亿位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左边一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位是千万位。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5.77000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左起第一个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和第二个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表示的值相差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63000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921277" y="1620719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61237" y="2200174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36901" y="2788060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867503" y="3404394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013091" y="4013457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18252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下面各数中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也不读出的是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A.6000600	B.60060000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C.60000060	D.60006000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24350205600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省略亿位后面的尾数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近似数是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A.242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B.243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C.244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D.145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97141" y="1504781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155245" y="327989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91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759359"/>
            <a:ext cx="11814462" cy="4234267"/>
            <a:chOff x="361950" y="-608793"/>
            <a:chExt cx="11814462" cy="4234267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-608793"/>
              <a:ext cx="10807700" cy="31947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下面各数中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,“5”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表示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个百亿的是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>
                <a:solidFill>
                  <a:schemeClr val="tx1"/>
                </a:solidFill>
                <a:latin typeface="NEU-BZ-S92"/>
                <a:ea typeface="方正书宋_GBK" panose="03000509000000000000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A.50000200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B.5020000000</a:t>
              </a:r>
              <a:endParaRPr lang="zh-CN" altLang="zh-CN">
                <a:solidFill>
                  <a:schemeClr val="tx1"/>
                </a:solidFill>
                <a:latin typeface="NEU-BZ-S92"/>
                <a:ea typeface="方正书宋_GBK" panose="03000509000000000000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C.50000000002	D.520000000000</a:t>
              </a:r>
              <a:endParaRPr lang="zh-CN" altLang="zh-CN">
                <a:solidFill>
                  <a:schemeClr val="tx1"/>
                </a:solidFill>
                <a:latin typeface="NEU-BZ-S92"/>
                <a:ea typeface="方正书宋_GBK" panose="0300050900000000000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小</a:t>
              </a:r>
              <a:r>
                <a:rPr lang="zh-CN" altLang="en-US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明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用计算器计算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394-279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时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不小心将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279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按成了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276,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他应按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键清除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“6”,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换为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“9”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3998657"/>
                </p:ext>
              </p:extLst>
            </p:nvPr>
          </p:nvGraphicFramePr>
          <p:xfrm>
            <a:off x="504453" y="2614863"/>
            <a:ext cx="11671959" cy="10106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文档" r:id="rId4" imgW="3826872" imgH="331348" progId="Word.Document.12">
                    <p:embed/>
                  </p:oleObj>
                </mc:Choice>
                <mc:Fallback>
                  <p:oleObj name="文档" r:id="rId4" imgW="3826872" imgH="331348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04453" y="2614863"/>
                          <a:ext cx="11671959" cy="101061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1629849" y="3249953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769149" y="863823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68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5804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五、按要求做一做。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读出下面各数。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307008091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80300465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6800000300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64893" y="2545361"/>
            <a:ext cx="525658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三亿零七百万八千零九十一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八千零三十万零四百六十五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六十八亿零三百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62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134</TotalTime>
  <Words>370</Words>
  <Application>Microsoft Office PowerPoint</Application>
  <PresentationFormat>自定义</PresentationFormat>
  <Paragraphs>146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20</cp:revision>
  <dcterms:created xsi:type="dcterms:W3CDTF">2020-08-17T02:46:32Z</dcterms:created>
  <dcterms:modified xsi:type="dcterms:W3CDTF">2025-08-15T00:58:28Z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