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8" r:id="rId5"/>
    <p:sldId id="736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亿以内数的认识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光在真空中的传播速度是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每秒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大约</a:t>
            </a:r>
            <a:r>
              <a:rPr lang="en-US" altLang="zh-CN" u="sng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299800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千米。横线上的数是一个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最高位是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它的计数单位是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。从右起第一个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“9”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“9”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。在相邻的数字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“9”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“8”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之间添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“0”,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这个数的最高位是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 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14485" y="2316524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761037" y="2326356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十万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32445" y="2941522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十万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154917" y="2941522"/>
            <a:ext cx="131638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45928" y="3492927"/>
            <a:ext cx="131638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130019" y="4086717"/>
            <a:ext cx="11112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百万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4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1831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观察上图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计数器上的数是一个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它的最高位是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从左起第一个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第二个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第三个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D01.eps" descr="id:21474889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56781" y="1079847"/>
            <a:ext cx="3528392" cy="2291145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6111245" y="329883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90484" y="3915716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千万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53541" y="3925548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千万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188391" y="4514203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百万</a:t>
            </a:r>
            <a:endParaRPr lang="zh-CN" altLang="en-US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633245" y="4522974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8204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3069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万级包含的计数单位有万位、十万位、百万位、千万位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一个数含有两个数级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它一定是个八位数。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与十万位相邻的两个数位是万位和百万位。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243222" y="1915231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76767" y="2483975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75240" y="3155568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818198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三、下面每个数中的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“3”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在什么数位上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表示什么意义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1.43250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2.6302045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3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 	3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 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 smtClean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 		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 	</a:t>
            </a:r>
            <a:endParaRPr lang="zh-CN" altLang="zh-CN" dirty="0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368549" y="4942717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千位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23901" y="5531986"/>
            <a:ext cx="121379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个千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28989" y="4940830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十万位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410829" y="5530099"/>
            <a:ext cx="162576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个十万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四、用字符表示特定的数字设置密码。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根据下表第一组密码所表示的数把第二组密码所表示的数破译出来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并在下图计数器上画出对应的算珠。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96280716"/>
              </p:ext>
            </p:extLst>
          </p:nvPr>
        </p:nvGraphicFramePr>
        <p:xfrm>
          <a:off x="361950" y="2548391"/>
          <a:ext cx="10807701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654671"/>
                <a:gridCol w="5550463"/>
                <a:gridCol w="3602567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密码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第一组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62540317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第二组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" name="23OK15G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2397945" y="3105498"/>
            <a:ext cx="3456384" cy="354824"/>
          </a:xfrm>
          <a:prstGeom prst="rect">
            <a:avLst/>
          </a:prstGeom>
        </p:spPr>
      </p:pic>
      <p:pic>
        <p:nvPicPr>
          <p:cNvPr id="17" name="23OK16G.eps"/>
          <p:cNvPicPr/>
          <p:nvPr/>
        </p:nvPicPr>
        <p:blipFill>
          <a:blip r:embed="rId3"/>
          <a:stretch>
            <a:fillRect/>
          </a:stretch>
        </p:blipFill>
        <p:spPr>
          <a:xfrm>
            <a:off x="2376661" y="3600127"/>
            <a:ext cx="3456384" cy="354824"/>
          </a:xfrm>
          <a:prstGeom prst="rect">
            <a:avLst/>
          </a:prstGeom>
        </p:spPr>
      </p:pic>
      <p:pic>
        <p:nvPicPr>
          <p:cNvPr id="18" name="23OK17G.eps" descr="id:214748842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486177" y="4112924"/>
            <a:ext cx="2736304" cy="208475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7561237" y="3440658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27057634</a:t>
            </a:r>
            <a:endParaRPr lang="zh-CN" altLang="en-US" dirty="0"/>
          </a:p>
        </p:txBody>
      </p:sp>
      <p:pic>
        <p:nvPicPr>
          <p:cNvPr id="19" name="23OK18G.eps" descr="id:2147485473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80441" y="4112924"/>
            <a:ext cx="2742039" cy="208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42</TotalTime>
  <Words>206</Words>
  <Application>Microsoft Office PowerPoint</Application>
  <PresentationFormat>自定义</PresentationFormat>
  <Paragraphs>59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2025-08-15T00:08:38Z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