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731" r:id="rId3"/>
    <p:sldId id="732" r:id="rId4"/>
    <p:sldId id="737" r:id="rId5"/>
    <p:sldId id="738" r:id="rId6"/>
    <p:sldId id="736" r:id="rId7"/>
    <p:sldId id="739" r:id="rId8"/>
    <p:sldId id="733" r:id="rId9"/>
    <p:sldId id="735" r:id="rId1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5" d="100"/>
          <a:sy n="95" d="100"/>
        </p:scale>
        <p:origin x="168" y="66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package" Target="../embeddings/Microsoft_Word___1.docx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7</a:t>
            </a:r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数的产生和十进制计数法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709975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一、我会填。</a:t>
            </a:r>
            <a:endParaRPr lang="zh-CN" altLang="zh-CN" dirty="0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最小的自然数是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一个物体也没有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表示。自然数的个数是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每相邻的两个计数单位之间的进率都是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的计数方法叫作十进制计数法。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与亿位相邻的两个</a:t>
            </a: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数位</a:t>
            </a:r>
            <a:r>
              <a:rPr lang="zh-CN" altLang="en-US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分别</a:t>
            </a: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位和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位。</a:t>
            </a:r>
            <a:endParaRPr lang="zh-CN" altLang="zh-CN" dirty="0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地球上的水资源总量约为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1386000000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立方千米。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1386000000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是由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chemeClr val="tx1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组成的</a:t>
            </a: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392885" y="1296738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9547651" y="1296737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680420" y="1887142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无限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116727" y="2438677"/>
            <a:ext cx="596638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十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289182" y="3637289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千万</a:t>
            </a:r>
            <a:endParaRPr lang="zh-CN" altLang="en-US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8568852" y="3607548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十亿</a:t>
            </a:r>
            <a:endParaRPr lang="zh-CN" altLang="en-US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124517" y="4814431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十亿</a:t>
            </a:r>
            <a:endParaRPr lang="zh-CN" altLang="en-US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758407" y="4794029"/>
            <a:ext cx="596638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亿</a:t>
            </a:r>
            <a:endParaRPr lang="zh-CN" altLang="en-US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9199987" y="4804748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千万</a:t>
            </a:r>
            <a:endParaRPr lang="zh-CN" altLang="en-US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988348" y="5399589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百万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10" grpId="0"/>
      <p:bldP spid="12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943943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个连续的自然数的和是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180,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个自然数分别是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9462941" y="1956643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59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20477" y="2529873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232645" y="2529873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61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53638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47799"/>
            <a:ext cx="277031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二、我会连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7" name="JM4KR11G.eps" descr="id:214748862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592685" y="1331063"/>
            <a:ext cx="6048672" cy="4794958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4464893" y="1727919"/>
            <a:ext cx="1872208" cy="410445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464893" y="3024063"/>
            <a:ext cx="1944216" cy="144016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464893" y="3024063"/>
            <a:ext cx="1872208" cy="1296144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4464893" y="1655911"/>
            <a:ext cx="1872208" cy="410445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471577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257765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三、我会判。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对的画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错的画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没有最大的自然数。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2.10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个十亿是一百亿。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万和千万之间的进率是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在数位顺序表中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从右起第十位是百亿位。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752925" y="1871935"/>
            <a:ext cx="45397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3200" b="1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752925" y="2428420"/>
            <a:ext cx="45397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3200" b="1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121077" y="3024063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415501" y="3592484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329773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四、我会选。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1.10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亿里有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个一千万。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A.10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B.100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C.1000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2.500000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可以看成是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个百。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A.500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B.5000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C.5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674525" y="1914447"/>
            <a:ext cx="45878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320877" y="3092887"/>
            <a:ext cx="45878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10429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801647"/>
            <a:ext cx="10807700" cy="18262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五、我会想。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2000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多年前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我国古人用算筹记数。请你照样子用算筹表示出下面的数。</a:t>
            </a:r>
            <a:endParaRPr lang="zh-CN" altLang="zh-CN" dirty="0">
              <a:solidFill>
                <a:schemeClr val="tx1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5" name="23OK19G.eps" descr="id:214748862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440557" y="2627853"/>
            <a:ext cx="8568952" cy="1635270"/>
          </a:xfrm>
          <a:prstGeom prst="rect">
            <a:avLst/>
          </a:prstGeom>
        </p:spPr>
      </p:pic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881931"/>
              </p:ext>
            </p:extLst>
          </p:nvPr>
        </p:nvGraphicFramePr>
        <p:xfrm>
          <a:off x="-179217" y="4454059"/>
          <a:ext cx="11844910" cy="22919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文档" r:id="rId5" imgW="3883577" imgH="751462" progId="Word.Document.12">
                  <p:embed/>
                </p:oleObj>
              </mc:Choice>
              <mc:Fallback>
                <p:oleObj name="文档" r:id="rId5" imgW="3883577" imgH="75146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-179217" y="4454059"/>
                        <a:ext cx="11844910" cy="22919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23OK23G.eps" descr="id:2147485550;FounderCES"/>
          <p:cNvPicPr/>
          <p:nvPr/>
        </p:nvPicPr>
        <p:blipFill rotWithShape="1"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r="78597" b="-10173"/>
          <a:stretch/>
        </p:blipFill>
        <p:spPr>
          <a:xfrm>
            <a:off x="6265093" y="5219740"/>
            <a:ext cx="648072" cy="380298"/>
          </a:xfrm>
          <a:prstGeom prst="rect">
            <a:avLst/>
          </a:prstGeom>
        </p:spPr>
      </p:pic>
      <p:pic>
        <p:nvPicPr>
          <p:cNvPr id="8" name="23OK23G.eps" descr="id:2147485550;FounderCES"/>
          <p:cNvPicPr/>
          <p:nvPr/>
        </p:nvPicPr>
        <p:blipFill rotWithShape="1"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30638" t="3440" r="43203" b="-7745"/>
          <a:stretch/>
        </p:blipFill>
        <p:spPr>
          <a:xfrm>
            <a:off x="7345213" y="5213799"/>
            <a:ext cx="792088" cy="360040"/>
          </a:xfrm>
          <a:prstGeom prst="rect">
            <a:avLst/>
          </a:prstGeom>
        </p:spPr>
      </p:pic>
      <p:pic>
        <p:nvPicPr>
          <p:cNvPr id="9" name="23OK23G.eps" descr="id:2147485550;FounderCES"/>
          <p:cNvPicPr/>
          <p:nvPr/>
        </p:nvPicPr>
        <p:blipFill rotWithShape="1"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61830" t="-7752"/>
          <a:stretch/>
        </p:blipFill>
        <p:spPr>
          <a:xfrm>
            <a:off x="8444997" y="5184303"/>
            <a:ext cx="1155805" cy="37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15</TotalTime>
  <Words>144</Words>
  <Application>Microsoft Office PowerPoint</Application>
  <PresentationFormat>自定义</PresentationFormat>
  <Paragraphs>51</Paragraphs>
  <Slides>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NEU-BZ-S92</vt:lpstr>
      <vt:lpstr>方正启体简体</vt:lpstr>
      <vt:lpstr>方正书宋_GBK</vt:lpstr>
      <vt:lpstr>黑体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14</cp:revision>
  <dcterms:created xsi:type="dcterms:W3CDTF">2020-08-17T02:46:32Z</dcterms:created>
  <dcterms:modified xsi:type="dcterms:W3CDTF">2025-08-15T00:25:49Z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